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3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4.xml" ContentType="application/vnd.openxmlformats-officedocument.theme+xml"/>
  <Override PartName="/ppt/slideLayouts/slideLayout145.xml" ContentType="application/vnd.openxmlformats-officedocument.presentationml.slideLayout+xml"/>
  <Override PartName="/ppt/theme/theme5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63" r:id="rId4"/>
    <p:sldMasterId id="2147483795" r:id="rId5"/>
    <p:sldMasterId id="2147483707" r:id="rId6"/>
    <p:sldMasterId id="2147483895" r:id="rId7"/>
    <p:sldMasterId id="2147484147" r:id="rId8"/>
    <p:sldMasterId id="2147484152" r:id="rId9"/>
  </p:sldMasterIdLst>
  <p:notesMasterIdLst>
    <p:notesMasterId r:id="rId15"/>
  </p:notesMasterIdLst>
  <p:handoutMasterIdLst>
    <p:handoutMasterId r:id="rId16"/>
  </p:handoutMasterIdLst>
  <p:sldIdLst>
    <p:sldId id="2147475943" r:id="rId10"/>
    <p:sldId id="2147483500" r:id="rId11"/>
    <p:sldId id="2147483516" r:id="rId12"/>
    <p:sldId id="2147483510" r:id="rId13"/>
    <p:sldId id="214748351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C94635-984F-D944-55E8-C225E12E2841}" name="Nicole Mosca" initials="NM" userId="S::nmosca@libertydentalplan.com::e63cb6d4-d50f-48bb-b67f-dcefc3fdb0d1" providerId="AD"/>
  <p188:author id="{724CF550-B07E-A0F3-8093-54F64520C8E3}" name="Milani Toney" initials="MT" userId="S::mtoney@libertydentalplan.com::83775f45-334c-48a2-888f-dbfcb17cc9b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4F4F7"/>
    <a:srgbClr val="E9EAEE"/>
    <a:srgbClr val="0A87C3"/>
    <a:srgbClr val="60B1D8"/>
    <a:srgbClr val="C2E1F0"/>
    <a:srgbClr val="D2B3DF"/>
    <a:srgbClr val="3BB143"/>
    <a:srgbClr val="6CCE73"/>
    <a:srgbClr val="53D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329E59-177F-4C93-8E85-CAA2CCE6A4A8}" v="4" dt="2026-03-27T14:12:19.860"/>
    <p1510:client id="{EC2733D9-4CDB-D2E0-DA4F-9B605F49B291}" v="8" dt="2026-03-27T14:19:52.5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512" y="52"/>
      </p:cViewPr>
      <p:guideLst>
        <p:guide orient="horz" pos="2160"/>
        <p:guide pos="3840"/>
        <p:guide orient="horz" pos="37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2FD1DD-C569-2CBD-D9A1-FADF15B09F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Verdana" panose="020B06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E07E9D-C7C9-A52D-7CC9-8537155EB9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3FEE0-C412-8044-8DFD-1410E6ADD052}" type="datetimeFigureOut">
              <a:rPr lang="en-US" smtClean="0">
                <a:latin typeface="Verdana" panose="020B0604030504040204" pitchFamily="34" charset="0"/>
              </a:rPr>
              <a:t>4/13/2026</a:t>
            </a:fld>
            <a:endParaRPr lang="en-US">
              <a:latin typeface="Verdana" panose="020B06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CB7BCA-651E-506C-3116-E773EE7152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Verdana" panose="020B06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735B3B-0333-999B-7B5F-7F82747F567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14871-1049-5A4E-9F30-42AD38852FB7}" type="slidenum">
              <a:rPr lang="en-US" smtClean="0">
                <a:latin typeface="Verdana" panose="020B0604030504040204" pitchFamily="34" charset="0"/>
              </a:rPr>
              <a:t>‹#›</a:t>
            </a:fld>
            <a:endParaRPr lang="en-US"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48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2BF4E521-5E80-6D42-9162-8DDD454947D7}" type="datetimeFigureOut">
              <a:rPr lang="en-US" smtClean="0"/>
              <a:pPr/>
              <a:t>3/29/2026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Verdana" panose="020B06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Verdana" panose="020B0604030504040204" pitchFamily="34" charset="0"/>
              </a:defRPr>
            </a:lvl1pPr>
          </a:lstStyle>
          <a:p>
            <a:fld id="{C89BB0E2-ED37-8347-A005-6FF3B35401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592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BB0E2-ED37-8347-A005-6FF3B35401F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51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20955-7C51-4EF9-F609-F349CD38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16845-CA53-8933-B92F-45528E6B62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D1506-1CF4-826C-5D98-37753D32E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8ECCE1-3911-8D6E-8242-A14C6A0CE9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BB0E2-ED37-8347-A005-6FF3B35401F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9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BB0E2-ED37-8347-A005-6FF3B35401F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13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2F562B-E985-FE9E-D5B7-D62F2344A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3CD6DB-2843-0E59-1BB3-DA0E307EE1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93563F-F6E3-2E91-5659-711E718389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23ACCF-BA76-09F6-8A8E-3CB0C7F2B3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BB0E2-ED37-8347-A005-6FF3B35401F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30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5.emf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6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9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6B629A-76AF-672D-E1D7-B2DD069FC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5298858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2872711"/>
            <a:ext cx="5035845" cy="571595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237461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6AD4D-6B64-5C19-7672-544D247278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71840F-C10B-7F70-F5AB-31C0E25A4580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98406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rtner IDD Title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035845" cy="742947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9634B-8A2A-9C84-1EFE-1B8BA962D4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4DE630-43A5-6C31-B27A-E5C449CCE47F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BF0F75-8CD9-812E-E9E6-5E41C636C73B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73A7B-96BD-E64D-8CA9-40DE5004D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5279" y="1121681"/>
            <a:ext cx="6246721" cy="57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96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6B3DA2-9308-E7B9-D01D-F0AD5D3CB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69052" cy="7096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C2E0FC-128A-47AF-BCC9-5D7963C6F3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2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8486991" cy="424537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85324-34CF-E153-813D-C34410FF831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4C374B-794F-A546-EE49-000C97FFAFCB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8614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Background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11BB36-67E1-D2D5-CEF4-4F706378D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E9710B-59C5-3D6C-A2A7-1272BA987D31}"/>
              </a:ext>
            </a:extLst>
          </p:cNvPr>
          <p:cNvSpPr/>
          <p:nvPr userDrawn="1"/>
        </p:nvSpPr>
        <p:spPr>
          <a:xfrm>
            <a:off x="0" y="0"/>
            <a:ext cx="719987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89596"/>
            <a:ext cx="6185343" cy="46563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51997-75D5-CDFE-A8D6-569D25BD5D2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81D87-8C38-1791-9825-9CD60A8C2C66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9050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A11BB36-67E1-D2D5-CEF4-4F706378D9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E9710B-59C5-3D6C-A2A7-1272BA987D31}"/>
              </a:ext>
            </a:extLst>
          </p:cNvPr>
          <p:cNvSpPr/>
          <p:nvPr userDrawn="1"/>
        </p:nvSpPr>
        <p:spPr>
          <a:xfrm>
            <a:off x="0" y="0"/>
            <a:ext cx="7199870" cy="6858000"/>
          </a:xfrm>
          <a:prstGeom prst="rect">
            <a:avLst/>
          </a:prstGeom>
          <a:gradFill>
            <a:gsLst>
              <a:gs pos="0">
                <a:schemeClr val="tx2"/>
              </a:gs>
              <a:gs pos="100000">
                <a:schemeClr val="tx2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C2E0FC-128A-47AF-BCC9-5D7963C6F3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7353067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6185343" cy="4245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51997-75D5-CDFE-A8D6-569D25BD5D2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381D87-8C38-1791-9825-9CD60A8C2C66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4829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F29D3F-940B-4033-132B-E80C51D09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948"/>
            <a:ext cx="12224084" cy="68925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78710"/>
            <a:ext cx="7349125" cy="46396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72BD57-8BD6-575A-841E-F41150F09E4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2AD28-5F2C-309B-1206-A949CC92484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87021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Background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1F29D3F-940B-4033-132B-E80C51D094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948"/>
            <a:ext cx="12224084" cy="68925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C2E0FC-128A-47AF-BCC9-5D7963C6F3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7353067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6185343" cy="4245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72BD57-8BD6-575A-841E-F41150F09E4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2AD28-5F2C-309B-1206-A949CC92484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8639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B33AC-9747-68A3-F309-BCDE4AE3D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611368"/>
            <a:ext cx="7349125" cy="424537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5581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B33AC-9747-68A3-F309-BCDE4AE3D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C2E0FC-128A-47AF-BCC9-5D7963C6F3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7353067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6185343" cy="424537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4201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699544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A7E6E-806C-8B81-7B09-919B5DD477B9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89010-2C95-A271-8CFA-D00317354D0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481E5C-CC90-79D9-74E5-AE0440C845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66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F92ECB0-19F2-24E1-ED1C-6F2882D64E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094845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FA7E6E-806C-8B81-7B09-919B5DD477B9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89010-2C95-A271-8CFA-D00317354D0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B481E5C-CC90-79D9-74E5-AE0440C845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276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C2E0FC-128A-47AF-BCC9-5D7963C6F3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7353067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6185343" cy="424537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71B570-ABBE-63ED-881D-972AADEC6B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699544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10BC69-10DB-FC03-E8E8-9F90EA40981A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0AF4FD-8657-63E5-26A1-9BA9F7E5FF91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2A10A7-0720-8B98-6455-725CA07A4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0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dicaid Title Slide -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4344987"/>
            <a:ext cx="5035845" cy="658375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709737"/>
            <a:ext cx="5757864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57941-C47C-DA6C-5D70-1D2CA2AF9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07F83D-1F30-408D-FF70-8C1F4CABAA3F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310680A-6DC1-1FA4-F26E-8797E3C5ECFB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49767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C2E0FC-128A-47AF-BCC9-5D7963C6F3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7353067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6185343" cy="424537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F92ECB0-19F2-24E1-ED1C-6F2882D64E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7771B570-ABBE-63ED-881D-972AADEC6BB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094845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10BC69-10DB-FC03-E8E8-9F90EA40981A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0AF4FD-8657-63E5-26A1-9BA9F7E5FF91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2A10A7-0720-8B98-6455-725CA07A45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735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699544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CB57F-E1CA-66A5-3568-1DE282A2D66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7648F-3F34-A8CD-96A4-33740FD7BCD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2215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F92ECB0-19F2-24E1-ED1C-6F2882D64E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094845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CB57F-E1CA-66A5-3568-1DE282A2D66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7648F-3F34-A8CD-96A4-33740FD7BCD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34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699544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accent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FADF7-BEA8-AB0A-0AB0-9BAD8F28D611}"/>
              </a:ext>
            </a:extLst>
          </p:cNvPr>
          <p:cNvSpPr txBox="1"/>
          <p:nvPr userDrawn="1"/>
        </p:nvSpPr>
        <p:spPr>
          <a:xfrm>
            <a:off x="807930" y="6447788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CF2EA-B0A4-9ECA-B767-D496D5F55E19}"/>
              </a:ext>
            </a:extLst>
          </p:cNvPr>
          <p:cNvSpPr txBox="1"/>
          <p:nvPr userDrawn="1"/>
        </p:nvSpPr>
        <p:spPr>
          <a:xfrm>
            <a:off x="520380" y="6447789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7184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F92ECB0-19F2-24E1-ED1C-6F2882D64E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094845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accent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FADF7-BEA8-AB0A-0AB0-9BAD8F28D611}"/>
              </a:ext>
            </a:extLst>
          </p:cNvPr>
          <p:cNvSpPr txBox="1"/>
          <p:nvPr userDrawn="1"/>
        </p:nvSpPr>
        <p:spPr>
          <a:xfrm>
            <a:off x="807930" y="6447788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CF2EA-B0A4-9ECA-B767-D496D5F55E19}"/>
              </a:ext>
            </a:extLst>
          </p:cNvPr>
          <p:cNvSpPr txBox="1"/>
          <p:nvPr userDrawn="1"/>
        </p:nvSpPr>
        <p:spPr>
          <a:xfrm>
            <a:off x="520380" y="6447789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96896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699544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FADF7-BEA8-AB0A-0AB0-9BAD8F28D611}"/>
              </a:ext>
            </a:extLst>
          </p:cNvPr>
          <p:cNvSpPr txBox="1"/>
          <p:nvPr userDrawn="1"/>
        </p:nvSpPr>
        <p:spPr>
          <a:xfrm>
            <a:off x="807930" y="6447788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CF2EA-B0A4-9ECA-B767-D496D5F55E19}"/>
              </a:ext>
            </a:extLst>
          </p:cNvPr>
          <p:cNvSpPr txBox="1"/>
          <p:nvPr userDrawn="1"/>
        </p:nvSpPr>
        <p:spPr>
          <a:xfrm>
            <a:off x="520380" y="6447789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713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F92ECB0-19F2-24E1-ED1C-6F2882D64E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094845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1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FADF7-BEA8-AB0A-0AB0-9BAD8F28D611}"/>
              </a:ext>
            </a:extLst>
          </p:cNvPr>
          <p:cNvSpPr txBox="1"/>
          <p:nvPr userDrawn="1"/>
        </p:nvSpPr>
        <p:spPr>
          <a:xfrm>
            <a:off x="807930" y="6447788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7CF2EA-B0A4-9ECA-B767-D496D5F55E19}"/>
              </a:ext>
            </a:extLst>
          </p:cNvPr>
          <p:cNvSpPr txBox="1"/>
          <p:nvPr userDrawn="1"/>
        </p:nvSpPr>
        <p:spPr>
          <a:xfrm>
            <a:off x="520380" y="6447789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587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699544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CB57F-E1CA-66A5-3568-1DE282A2D66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7648F-3F34-A8CD-96A4-33740FD7BCD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05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F92ECB0-19F2-24E1-ED1C-6F2882D64E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094845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tx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CB57F-E1CA-66A5-3568-1DE282A2D66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7648F-3F34-A8CD-96A4-33740FD7BCD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82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699544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accent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CB57F-E1CA-66A5-3568-1DE282A2D66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7648F-3F34-A8CD-96A4-33740FD7BCD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734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caid Partner Title Slide -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4344988"/>
            <a:ext cx="5035845" cy="752894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709737"/>
            <a:ext cx="5757864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4517D-56AF-80DB-F07B-816D929CA9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517688-57B8-1917-800A-5B65A6265B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5B64A96-E909-2A6F-E38C-A2FEF9B152B7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3973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hoto Background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274793-7F43-E68A-2A55-388F57B6883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21C28-53CD-37B6-63F8-C6FBBD166229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442B2-9315-2756-5D37-AA14CA3F99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DF92ECB0-19F2-24E1-ED1C-6F2882D64E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9821236C-39FA-D0B9-124A-3A5B457AF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0380" y="2094845"/>
            <a:ext cx="8513822" cy="145891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4800" b="1">
                <a:solidFill>
                  <a:schemeClr val="accent2"/>
                </a:solidFill>
              </a:defRPr>
            </a:lvl1pPr>
            <a:lvl2pPr>
              <a:defRPr/>
            </a:lvl2pPr>
          </a:lstStyle>
          <a:p>
            <a:pPr lvl="0"/>
            <a:r>
              <a:rPr lang="en-US"/>
              <a:t>This is a section</a:t>
            </a:r>
            <a:br>
              <a:rPr lang="en-US"/>
            </a:br>
            <a:r>
              <a:rPr lang="en-US"/>
              <a:t>divider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CB57F-E1CA-66A5-3568-1DE282A2D66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7648F-3F34-A8CD-96A4-33740FD7BCD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C9A8FE-1319-C2F3-9078-B5A9361E7F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0399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Lines Slide - Navig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37E9D-A98F-87AF-E1C8-6444EE627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557579"/>
            <a:ext cx="8202147" cy="1329092"/>
          </a:xfrm>
        </p:spPr>
        <p:txBody>
          <a:bodyPr anchor="t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532F70-F5D1-1812-FE97-7DEFD6EBA5F4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FF049-E709-5FA5-0FDD-EA7A21AECEE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350DD-FA27-369F-778C-B736E2428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553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nes Slide - Navig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37E9D-A98F-87AF-E1C8-6444EE627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2B3EFA0-3718-F977-F820-4241111782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532F70-F5D1-1812-FE97-7DEFD6EBA5F4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EFF049-E709-5FA5-0FDD-EA7A21AECEE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350DD-FA27-369F-778C-B736E24282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42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Lines Slide - Radia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37E9D-A98F-87AF-E1C8-6444EE627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70C7E5-5E22-2507-BD34-900DD2D0A7CC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224E5-2DE0-A3CD-FF5C-F5896C41136C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D22E2-C30E-CF93-7AA3-131C314C2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2173973-2963-DFF0-FD17-3524143686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557579"/>
            <a:ext cx="8202147" cy="1329092"/>
          </a:xfrm>
        </p:spPr>
        <p:txBody>
          <a:bodyPr anchor="t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8309160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nes Slide - Radia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37E9D-A98F-87AF-E1C8-6444EE627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4633C0-1EE0-A93F-C3D1-64F9DDB55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70C7E5-5E22-2507-BD34-900DD2D0A7CC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6224E5-2DE0-A3CD-FF5C-F5896C41136C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9D22E2-C30E-CF93-7AA3-131C314C28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621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nes Slide - Sh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37E9D-A98F-87AF-E1C8-6444EE627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7BD74-10A3-2540-513F-495201460373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6EA72-D137-C6CE-4C3A-E45258AD1417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F74B3-07AB-7DD4-C425-74FB13A6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DEA7564-F515-9890-3724-26DD9C8DD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557579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305742454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Lines Slide - Sh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37E9D-A98F-87AF-E1C8-6444EE627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FFFCC83-A0AC-E408-7E2E-F2CD8372EF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7BD74-10A3-2540-513F-495201460373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6EA72-D137-C6CE-4C3A-E45258AD1417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F74B3-07AB-7DD4-C425-74FB13A6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371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Lines Slide - Shi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75BEC9-7AB7-2C1A-3643-40F9B940D6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7BD74-10A3-2540-513F-495201460373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6EA72-D137-C6CE-4C3A-E45258AD1417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F74B3-07AB-7DD4-C425-74FB13A6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DFA8D24-FCB6-7EC1-67BB-DF1C39DAA0A1}"/>
              </a:ext>
            </a:extLst>
          </p:cNvPr>
          <p:cNvSpPr txBox="1">
            <a:spLocks/>
          </p:cNvSpPr>
          <p:nvPr userDrawn="1"/>
        </p:nvSpPr>
        <p:spPr>
          <a:xfrm>
            <a:off x="501841" y="2557579"/>
            <a:ext cx="8202147" cy="13290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fontAlgn="b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This is a 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84132476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Lines Slide - Shin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FFFCC83-A0AC-E408-7E2E-F2CD8372EF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75BEC9-7AB7-2C1A-3643-40F9B940D6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57BD74-10A3-2540-513F-495201460373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6EA72-D137-C6CE-4C3A-E45258AD1417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EF74B3-07AB-7DD4-C425-74FB13A604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752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ines Slide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37E9D-A98F-87AF-E1C8-6444EE627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339567-15A4-76F7-9465-21AC47AFE40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987F7-C02F-F604-8FF6-6C4BC193E1FA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23242-AE94-234A-3991-2A44CB5940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8DDD48D-86EC-E196-308D-6FEFBDBB67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557579"/>
            <a:ext cx="8202147" cy="1329092"/>
          </a:xfrm>
        </p:spPr>
        <p:txBody>
          <a:bodyPr anchor="t"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346130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E4BF47F3-4C27-C260-BDD0-E8F640A803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0536" y="7776"/>
            <a:ext cx="9241464" cy="6849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49" y="2872712"/>
            <a:ext cx="4523317" cy="854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237461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16766-FAC2-CAA7-B109-66C54C9A8C1C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119253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Lines Slide - Purp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137E9D-A98F-87AF-E1C8-6444EE627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"/>
          </a:blip>
          <a:srcRect l="11184" t="17115" r="7868" b="13134"/>
          <a:stretch/>
        </p:blipFill>
        <p:spPr>
          <a:xfrm>
            <a:off x="-1" y="-2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6FFFCC83-A0AC-E408-7E2E-F2CD8372EF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39567-15A4-76F7-9465-21AC47AFE40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987F7-C02F-F604-8FF6-6C4BC193E1FA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223242-AE94-234A-3991-2A44CB5940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0596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con Pattern Slide - L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0DD48-FD1E-BD27-FD0A-2C16ECFDC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C359796-707B-B0C7-8C45-8883533C37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3B8B3E-F959-3D8A-7D47-13DCF0F20F27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6B505E-6551-44BD-049E-8F0CAAA196F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A10B84-8FD2-F1E1-EB48-2A67249269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944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con Pattern Slide - Navigat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489489F-3269-C8E9-C38C-CCB74E849B0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63A2E-A87E-52E3-8FC0-CFC7C0B952BA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8BEDCE-4039-BB99-D358-7F63A9CC8F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493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con Pattern Slide - Cal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7DCFC17-9C40-6BC6-AB09-91A8658791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34B15-C9AB-7314-62BA-CB2E9E7D293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69610-BB1A-9BA1-DE72-5DC0FA31A98B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0B27D5-A9D7-0720-BFD7-2A8499E10AD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57869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con Pattern Slide - Radia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D2D35D9-BFB6-07D9-2B3A-0D5915C628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D9601-E2D2-3C9A-90D2-B08ED3689B4C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33F170-E526-B58F-F0CB-E18886D2DA3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396EF0-22A6-03FC-0DC3-5D0FC677DE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5301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con Pattern Slide - Shin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00004A3-593A-4302-3792-888E5C4695F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6CAE3C5-F508-83C9-6CBE-7A71881068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2D6361-FC21-6F38-EC4B-E964FA6D65E9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585741-58F2-A33E-3289-E0074EBFC00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EAA3C2-EBE7-75C2-6A44-816897F0F6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574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con Pattern Slide -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0DD48-FD1E-BD27-FD0A-2C16ECFDC3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E601AD-B903-6BE4-3A27-4F3E8780BC7B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C359796-707B-B0C7-8C45-8883533C37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3FC33-A2BB-4560-8A4C-39FB2BE9D823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1FFF5-82F2-2B4B-AFEF-397FC3E6B423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9C966E-2FED-DB13-1AFC-AF804FD9C6E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722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Gradient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601AD-B903-6BE4-3A27-4F3E8780BC7B}"/>
              </a:ext>
            </a:extLst>
          </p:cNvPr>
          <p:cNvSpPr/>
          <p:nvPr userDrawn="1"/>
        </p:nvSpPr>
        <p:spPr>
          <a:xfrm>
            <a:off x="0" y="-1"/>
            <a:ext cx="12192000" cy="6857999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B6FCC7-8BEF-24AF-2007-BC98E93034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841" y="2197880"/>
            <a:ext cx="8202147" cy="1329092"/>
          </a:xfrm>
        </p:spPr>
        <p:txBody>
          <a:bodyPr anchor="t"/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This is a section divider slide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8C359796-707B-B0C7-8C45-8883533C37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3783954"/>
            <a:ext cx="5903494" cy="4571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106B06-0A22-AC07-3873-F1F5FA736FE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3C7A6D-8128-6DE8-8E81-F4D44207810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53B3E0-ABD6-F684-F3FC-95438FD8D4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79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035845" cy="789913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[YOUR NAME]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lang="en-US"/>
              <a:t>[Contact information]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1671403"/>
            <a:ext cx="5581651" cy="843198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36FAD-CACF-0C64-9C97-002DAD283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64B41-E71F-BD3E-9830-EFA5FFCEA1AA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53E9831-F6CC-7459-1B5D-7D3A1C0C80BE}"/>
              </a:ext>
            </a:extLst>
          </p:cNvPr>
          <p:cNvSpPr/>
          <p:nvPr userDrawn="1"/>
        </p:nvSpPr>
        <p:spPr>
          <a:xfrm rot="16200000">
            <a:off x="9008729" y="3671100"/>
            <a:ext cx="3183271" cy="3183271"/>
          </a:xfrm>
          <a:custGeom>
            <a:avLst/>
            <a:gdLst>
              <a:gd name="connsiteX0" fmla="*/ 3183271 w 3183271"/>
              <a:gd name="connsiteY0" fmla="*/ 39525 h 3183271"/>
              <a:gd name="connsiteX1" fmla="*/ 888316 w 3183271"/>
              <a:gd name="connsiteY1" fmla="*/ 3119013 h 3183271"/>
              <a:gd name="connsiteX2" fmla="*/ 628371 w 3183271"/>
              <a:gd name="connsiteY2" fmla="*/ 3183271 h 3183271"/>
              <a:gd name="connsiteX3" fmla="*/ 0 w 3183271"/>
              <a:gd name="connsiteY3" fmla="*/ 3183271 h 3183271"/>
              <a:gd name="connsiteX4" fmla="*/ 0 w 3183271"/>
              <a:gd name="connsiteY4" fmla="*/ 2422355 h 3183271"/>
              <a:gd name="connsiteX5" fmla="*/ 31493 w 3183271"/>
              <a:gd name="connsiteY5" fmla="*/ 2294955 h 3183271"/>
              <a:gd name="connsiteX6" fmla="*/ 3110980 w 3183271"/>
              <a:gd name="connsiteY6" fmla="*/ 0 h 3183271"/>
              <a:gd name="connsiteX7" fmla="*/ 3181558 w 3183271"/>
              <a:gd name="connsiteY7" fmla="*/ 3342 h 3183271"/>
              <a:gd name="connsiteX8" fmla="*/ 3183271 w 3183271"/>
              <a:gd name="connsiteY8" fmla="*/ 39525 h 318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3271" h="3183271">
                <a:moveTo>
                  <a:pt x="3183271" y="39525"/>
                </a:moveTo>
                <a:cubicBezTo>
                  <a:pt x="3183271" y="1494892"/>
                  <a:pt x="2215459" y="2724215"/>
                  <a:pt x="888316" y="3119013"/>
                </a:cubicBezTo>
                <a:lnTo>
                  <a:pt x="628371" y="3183271"/>
                </a:lnTo>
                <a:lnTo>
                  <a:pt x="0" y="3183271"/>
                </a:lnTo>
                <a:lnTo>
                  <a:pt x="0" y="2422355"/>
                </a:lnTo>
                <a:lnTo>
                  <a:pt x="31493" y="2294955"/>
                </a:lnTo>
                <a:cubicBezTo>
                  <a:pt x="426290" y="967812"/>
                  <a:pt x="1655613" y="0"/>
                  <a:pt x="3110980" y="0"/>
                </a:cubicBezTo>
                <a:lnTo>
                  <a:pt x="3181558" y="3342"/>
                </a:lnTo>
                <a:lnTo>
                  <a:pt x="3183271" y="39525"/>
                </a:lnTo>
                <a:close/>
              </a:path>
            </a:pathLst>
          </a:custGeom>
          <a:solidFill>
            <a:srgbClr val="D2B3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7E1D0D2-4EEA-72CD-AD2D-E744FA436B87}"/>
              </a:ext>
            </a:extLst>
          </p:cNvPr>
          <p:cNvSpPr/>
          <p:nvPr userDrawn="1"/>
        </p:nvSpPr>
        <p:spPr>
          <a:xfrm rot="16200000">
            <a:off x="7755264" y="1789264"/>
            <a:ext cx="5693543" cy="3179929"/>
          </a:xfrm>
          <a:custGeom>
            <a:avLst/>
            <a:gdLst>
              <a:gd name="connsiteX0" fmla="*/ 5693543 w 5693543"/>
              <a:gd name="connsiteY0" fmla="*/ 3179929 h 3179929"/>
              <a:gd name="connsiteX1" fmla="*/ 0 w 5693543"/>
              <a:gd name="connsiteY1" fmla="*/ 3179929 h 3179929"/>
              <a:gd name="connsiteX2" fmla="*/ 259945 w 5693543"/>
              <a:gd name="connsiteY2" fmla="*/ 3115671 h 3179929"/>
              <a:gd name="connsiteX3" fmla="*/ 2554900 w 5693543"/>
              <a:gd name="connsiteY3" fmla="*/ 36183 h 3179929"/>
              <a:gd name="connsiteX4" fmla="*/ 2553187 w 5693543"/>
              <a:gd name="connsiteY4" fmla="*/ 0 h 3179929"/>
              <a:gd name="connsiteX5" fmla="*/ 2790792 w 5693543"/>
              <a:gd name="connsiteY5" fmla="*/ 11250 h 3179929"/>
              <a:gd name="connsiteX6" fmla="*/ 5678429 w 5693543"/>
              <a:gd name="connsiteY6" fmla="*/ 2880614 h 3179929"/>
              <a:gd name="connsiteX7" fmla="*/ 5693543 w 5693543"/>
              <a:gd name="connsiteY7" fmla="*/ 3179929 h 317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3543" h="3179929">
                <a:moveTo>
                  <a:pt x="5693543" y="3179929"/>
                </a:moveTo>
                <a:lnTo>
                  <a:pt x="0" y="3179929"/>
                </a:lnTo>
                <a:lnTo>
                  <a:pt x="259945" y="3115671"/>
                </a:lnTo>
                <a:cubicBezTo>
                  <a:pt x="1587088" y="2720873"/>
                  <a:pt x="2554900" y="1491550"/>
                  <a:pt x="2554900" y="36183"/>
                </a:cubicBezTo>
                <a:lnTo>
                  <a:pt x="2553187" y="0"/>
                </a:lnTo>
                <a:lnTo>
                  <a:pt x="2790792" y="11250"/>
                </a:lnTo>
                <a:cubicBezTo>
                  <a:pt x="4312189" y="156058"/>
                  <a:pt x="5524203" y="1361981"/>
                  <a:pt x="5678429" y="2880614"/>
                </a:cubicBezTo>
                <a:lnTo>
                  <a:pt x="5693543" y="3179929"/>
                </a:ln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92E0857-EA36-7BAA-4B6B-9127118A365C}"/>
              </a:ext>
            </a:extLst>
          </p:cNvPr>
          <p:cNvSpPr/>
          <p:nvPr userDrawn="1"/>
        </p:nvSpPr>
        <p:spPr>
          <a:xfrm rot="16200000">
            <a:off x="7043423" y="2466710"/>
            <a:ext cx="3181558" cy="5593763"/>
          </a:xfrm>
          <a:custGeom>
            <a:avLst/>
            <a:gdLst>
              <a:gd name="connsiteX0" fmla="*/ 3181558 w 3181558"/>
              <a:gd name="connsiteY0" fmla="*/ 3174750 h 5593763"/>
              <a:gd name="connsiteX1" fmla="*/ 3110980 w 3181558"/>
              <a:gd name="connsiteY1" fmla="*/ 3171408 h 5593763"/>
              <a:gd name="connsiteX2" fmla="*/ 31493 w 3181558"/>
              <a:gd name="connsiteY2" fmla="*/ 5466363 h 5593763"/>
              <a:gd name="connsiteX3" fmla="*/ 0 w 3181558"/>
              <a:gd name="connsiteY3" fmla="*/ 5593763 h 5593763"/>
              <a:gd name="connsiteX4" fmla="*/ 0 w 3181558"/>
              <a:gd name="connsiteY4" fmla="*/ 0 h 5593763"/>
              <a:gd name="connsiteX5" fmla="*/ 299315 w 3181558"/>
              <a:gd name="connsiteY5" fmla="*/ 15114 h 5593763"/>
              <a:gd name="connsiteX6" fmla="*/ 3168679 w 3181558"/>
              <a:gd name="connsiteY6" fmla="*/ 2902750 h 5593763"/>
              <a:gd name="connsiteX7" fmla="*/ 3181558 w 3181558"/>
              <a:gd name="connsiteY7" fmla="*/ 3174750 h 55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1558" h="5593763">
                <a:moveTo>
                  <a:pt x="3181558" y="3174750"/>
                </a:moveTo>
                <a:lnTo>
                  <a:pt x="3110980" y="3171408"/>
                </a:lnTo>
                <a:cubicBezTo>
                  <a:pt x="1655613" y="3171408"/>
                  <a:pt x="426290" y="4139220"/>
                  <a:pt x="31493" y="5466363"/>
                </a:cubicBezTo>
                <a:lnTo>
                  <a:pt x="0" y="5593763"/>
                </a:lnTo>
                <a:lnTo>
                  <a:pt x="0" y="0"/>
                </a:lnTo>
                <a:lnTo>
                  <a:pt x="299315" y="15114"/>
                </a:lnTo>
                <a:cubicBezTo>
                  <a:pt x="1817948" y="169340"/>
                  <a:pt x="3023871" y="1381353"/>
                  <a:pt x="3168679" y="2902750"/>
                </a:cubicBezTo>
                <a:lnTo>
                  <a:pt x="3181558" y="3174750"/>
                </a:ln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46473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035845" cy="789913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[YOUR NAME]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lang="en-US"/>
              <a:t>[Contact information]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1671403"/>
            <a:ext cx="5581651" cy="843198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36FAD-CACF-0C64-9C97-002DAD283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64B41-E71F-BD3E-9830-EFA5FFCEA1AA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73D230D-AA09-4289-9D78-AD1C517B8157}"/>
              </a:ext>
            </a:extLst>
          </p:cNvPr>
          <p:cNvSpPr/>
          <p:nvPr userDrawn="1"/>
        </p:nvSpPr>
        <p:spPr>
          <a:xfrm rot="16200000">
            <a:off x="9003313" y="3671101"/>
            <a:ext cx="3183271" cy="3183271"/>
          </a:xfrm>
          <a:custGeom>
            <a:avLst/>
            <a:gdLst>
              <a:gd name="connsiteX0" fmla="*/ 3183271 w 3183271"/>
              <a:gd name="connsiteY0" fmla="*/ 39525 h 3183271"/>
              <a:gd name="connsiteX1" fmla="*/ 888316 w 3183271"/>
              <a:gd name="connsiteY1" fmla="*/ 3119013 h 3183271"/>
              <a:gd name="connsiteX2" fmla="*/ 628371 w 3183271"/>
              <a:gd name="connsiteY2" fmla="*/ 3183271 h 3183271"/>
              <a:gd name="connsiteX3" fmla="*/ 0 w 3183271"/>
              <a:gd name="connsiteY3" fmla="*/ 3183271 h 3183271"/>
              <a:gd name="connsiteX4" fmla="*/ 0 w 3183271"/>
              <a:gd name="connsiteY4" fmla="*/ 2422355 h 3183271"/>
              <a:gd name="connsiteX5" fmla="*/ 31493 w 3183271"/>
              <a:gd name="connsiteY5" fmla="*/ 2294955 h 3183271"/>
              <a:gd name="connsiteX6" fmla="*/ 3110980 w 3183271"/>
              <a:gd name="connsiteY6" fmla="*/ 0 h 3183271"/>
              <a:gd name="connsiteX7" fmla="*/ 3181558 w 3183271"/>
              <a:gd name="connsiteY7" fmla="*/ 3342 h 3183271"/>
              <a:gd name="connsiteX8" fmla="*/ 3183271 w 3183271"/>
              <a:gd name="connsiteY8" fmla="*/ 39525 h 318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3271" h="3183271">
                <a:moveTo>
                  <a:pt x="3183271" y="39525"/>
                </a:moveTo>
                <a:cubicBezTo>
                  <a:pt x="3183271" y="1494892"/>
                  <a:pt x="2215459" y="2724215"/>
                  <a:pt x="888316" y="3119013"/>
                </a:cubicBezTo>
                <a:lnTo>
                  <a:pt x="628371" y="3183271"/>
                </a:lnTo>
                <a:lnTo>
                  <a:pt x="0" y="3183271"/>
                </a:lnTo>
                <a:lnTo>
                  <a:pt x="0" y="2422355"/>
                </a:lnTo>
                <a:lnTo>
                  <a:pt x="31493" y="2294955"/>
                </a:lnTo>
                <a:cubicBezTo>
                  <a:pt x="426290" y="967812"/>
                  <a:pt x="1655613" y="0"/>
                  <a:pt x="3110980" y="0"/>
                </a:cubicBezTo>
                <a:lnTo>
                  <a:pt x="3181558" y="3342"/>
                </a:lnTo>
                <a:lnTo>
                  <a:pt x="3183271" y="39525"/>
                </a:lnTo>
                <a:close/>
              </a:path>
            </a:pathLst>
          </a:custGeom>
          <a:solidFill>
            <a:srgbClr val="60B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B8CDC49-7AB3-09EC-047C-19A4F0E7283E}"/>
              </a:ext>
            </a:extLst>
          </p:cNvPr>
          <p:cNvSpPr/>
          <p:nvPr userDrawn="1"/>
        </p:nvSpPr>
        <p:spPr>
          <a:xfrm rot="16200000">
            <a:off x="7749848" y="1789265"/>
            <a:ext cx="5693543" cy="3179929"/>
          </a:xfrm>
          <a:custGeom>
            <a:avLst/>
            <a:gdLst>
              <a:gd name="connsiteX0" fmla="*/ 5693543 w 5693543"/>
              <a:gd name="connsiteY0" fmla="*/ 3179929 h 3179929"/>
              <a:gd name="connsiteX1" fmla="*/ 0 w 5693543"/>
              <a:gd name="connsiteY1" fmla="*/ 3179929 h 3179929"/>
              <a:gd name="connsiteX2" fmla="*/ 259945 w 5693543"/>
              <a:gd name="connsiteY2" fmla="*/ 3115671 h 3179929"/>
              <a:gd name="connsiteX3" fmla="*/ 2554900 w 5693543"/>
              <a:gd name="connsiteY3" fmla="*/ 36183 h 3179929"/>
              <a:gd name="connsiteX4" fmla="*/ 2553187 w 5693543"/>
              <a:gd name="connsiteY4" fmla="*/ 0 h 3179929"/>
              <a:gd name="connsiteX5" fmla="*/ 2790792 w 5693543"/>
              <a:gd name="connsiteY5" fmla="*/ 11250 h 3179929"/>
              <a:gd name="connsiteX6" fmla="*/ 5678429 w 5693543"/>
              <a:gd name="connsiteY6" fmla="*/ 2880614 h 3179929"/>
              <a:gd name="connsiteX7" fmla="*/ 5693543 w 5693543"/>
              <a:gd name="connsiteY7" fmla="*/ 3179929 h 317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3543" h="3179929">
                <a:moveTo>
                  <a:pt x="5693543" y="3179929"/>
                </a:moveTo>
                <a:lnTo>
                  <a:pt x="0" y="3179929"/>
                </a:lnTo>
                <a:lnTo>
                  <a:pt x="259945" y="3115671"/>
                </a:lnTo>
                <a:cubicBezTo>
                  <a:pt x="1587088" y="2720873"/>
                  <a:pt x="2554900" y="1491550"/>
                  <a:pt x="2554900" y="36183"/>
                </a:cubicBezTo>
                <a:lnTo>
                  <a:pt x="2553187" y="0"/>
                </a:lnTo>
                <a:lnTo>
                  <a:pt x="2790792" y="11250"/>
                </a:lnTo>
                <a:cubicBezTo>
                  <a:pt x="4312189" y="156058"/>
                  <a:pt x="5524203" y="1361981"/>
                  <a:pt x="5678429" y="2880614"/>
                </a:cubicBezTo>
                <a:lnTo>
                  <a:pt x="5693543" y="3179929"/>
                </a:lnTo>
                <a:close/>
              </a:path>
            </a:pathLst>
          </a:custGeom>
          <a:solidFill>
            <a:srgbClr val="C2E1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E7C03D7-6BC6-84BF-28B4-6FD40E9D51E7}"/>
              </a:ext>
            </a:extLst>
          </p:cNvPr>
          <p:cNvSpPr/>
          <p:nvPr userDrawn="1"/>
        </p:nvSpPr>
        <p:spPr>
          <a:xfrm rot="16200000">
            <a:off x="7038007" y="2466711"/>
            <a:ext cx="3181558" cy="5593763"/>
          </a:xfrm>
          <a:custGeom>
            <a:avLst/>
            <a:gdLst>
              <a:gd name="connsiteX0" fmla="*/ 3181558 w 3181558"/>
              <a:gd name="connsiteY0" fmla="*/ 3174750 h 5593763"/>
              <a:gd name="connsiteX1" fmla="*/ 3110980 w 3181558"/>
              <a:gd name="connsiteY1" fmla="*/ 3171408 h 5593763"/>
              <a:gd name="connsiteX2" fmla="*/ 31493 w 3181558"/>
              <a:gd name="connsiteY2" fmla="*/ 5466363 h 5593763"/>
              <a:gd name="connsiteX3" fmla="*/ 0 w 3181558"/>
              <a:gd name="connsiteY3" fmla="*/ 5593763 h 5593763"/>
              <a:gd name="connsiteX4" fmla="*/ 0 w 3181558"/>
              <a:gd name="connsiteY4" fmla="*/ 0 h 5593763"/>
              <a:gd name="connsiteX5" fmla="*/ 299315 w 3181558"/>
              <a:gd name="connsiteY5" fmla="*/ 15114 h 5593763"/>
              <a:gd name="connsiteX6" fmla="*/ 3168679 w 3181558"/>
              <a:gd name="connsiteY6" fmla="*/ 2902750 h 5593763"/>
              <a:gd name="connsiteX7" fmla="*/ 3181558 w 3181558"/>
              <a:gd name="connsiteY7" fmla="*/ 3174750 h 55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1558" h="5593763">
                <a:moveTo>
                  <a:pt x="3181558" y="3174750"/>
                </a:moveTo>
                <a:lnTo>
                  <a:pt x="3110980" y="3171408"/>
                </a:lnTo>
                <a:cubicBezTo>
                  <a:pt x="1655613" y="3171408"/>
                  <a:pt x="426290" y="4139220"/>
                  <a:pt x="31493" y="5466363"/>
                </a:cubicBezTo>
                <a:lnTo>
                  <a:pt x="0" y="5593763"/>
                </a:lnTo>
                <a:lnTo>
                  <a:pt x="0" y="0"/>
                </a:lnTo>
                <a:lnTo>
                  <a:pt x="299315" y="15114"/>
                </a:lnTo>
                <a:cubicBezTo>
                  <a:pt x="1817948" y="169340"/>
                  <a:pt x="3023871" y="1381353"/>
                  <a:pt x="3168679" y="2902750"/>
                </a:cubicBezTo>
                <a:lnTo>
                  <a:pt x="3181558" y="3174750"/>
                </a:lnTo>
                <a:close/>
              </a:path>
            </a:pathLst>
          </a:custGeom>
          <a:solidFill>
            <a:srgbClr val="0A87C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32929155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5B384-A507-CD76-2402-B87B5114E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23" y="0"/>
            <a:ext cx="12187753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328611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2872712"/>
            <a:ext cx="5035845" cy="810288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237461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4B58D-2BAE-4597-3CB6-EA7C3AAEA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C41F66-3BE5-949F-9F5D-0112FCE3278F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326017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035845" cy="789913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[YOUR NAME]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None/>
              <a:tabLst/>
              <a:defRPr/>
            </a:pPr>
            <a:r>
              <a:rPr lang="en-US"/>
              <a:t>[Contact information]</a:t>
            </a:r>
          </a:p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1671403"/>
            <a:ext cx="5581651" cy="843198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736FAD-CACF-0C64-9C97-002DAD2832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C64B41-E71F-BD3E-9830-EFA5FFCEA1AA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2807313-7608-7AF7-C6F5-DCED6FFE6FD5}"/>
              </a:ext>
            </a:extLst>
          </p:cNvPr>
          <p:cNvSpPr/>
          <p:nvPr userDrawn="1"/>
        </p:nvSpPr>
        <p:spPr>
          <a:xfrm rot="16200000">
            <a:off x="9008729" y="3671100"/>
            <a:ext cx="3183271" cy="3183271"/>
          </a:xfrm>
          <a:custGeom>
            <a:avLst/>
            <a:gdLst>
              <a:gd name="connsiteX0" fmla="*/ 3183271 w 3183271"/>
              <a:gd name="connsiteY0" fmla="*/ 39525 h 3183271"/>
              <a:gd name="connsiteX1" fmla="*/ 888316 w 3183271"/>
              <a:gd name="connsiteY1" fmla="*/ 3119013 h 3183271"/>
              <a:gd name="connsiteX2" fmla="*/ 628371 w 3183271"/>
              <a:gd name="connsiteY2" fmla="*/ 3183271 h 3183271"/>
              <a:gd name="connsiteX3" fmla="*/ 0 w 3183271"/>
              <a:gd name="connsiteY3" fmla="*/ 3183271 h 3183271"/>
              <a:gd name="connsiteX4" fmla="*/ 0 w 3183271"/>
              <a:gd name="connsiteY4" fmla="*/ 2422355 h 3183271"/>
              <a:gd name="connsiteX5" fmla="*/ 31493 w 3183271"/>
              <a:gd name="connsiteY5" fmla="*/ 2294955 h 3183271"/>
              <a:gd name="connsiteX6" fmla="*/ 3110980 w 3183271"/>
              <a:gd name="connsiteY6" fmla="*/ 0 h 3183271"/>
              <a:gd name="connsiteX7" fmla="*/ 3181558 w 3183271"/>
              <a:gd name="connsiteY7" fmla="*/ 3342 h 3183271"/>
              <a:gd name="connsiteX8" fmla="*/ 3183271 w 3183271"/>
              <a:gd name="connsiteY8" fmla="*/ 39525 h 318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3271" h="3183271">
                <a:moveTo>
                  <a:pt x="3183271" y="39525"/>
                </a:moveTo>
                <a:cubicBezTo>
                  <a:pt x="3183271" y="1494892"/>
                  <a:pt x="2215459" y="2724215"/>
                  <a:pt x="888316" y="3119013"/>
                </a:cubicBezTo>
                <a:lnTo>
                  <a:pt x="628371" y="3183271"/>
                </a:lnTo>
                <a:lnTo>
                  <a:pt x="0" y="3183271"/>
                </a:lnTo>
                <a:lnTo>
                  <a:pt x="0" y="2422355"/>
                </a:lnTo>
                <a:lnTo>
                  <a:pt x="31493" y="2294955"/>
                </a:lnTo>
                <a:cubicBezTo>
                  <a:pt x="426290" y="967812"/>
                  <a:pt x="1655613" y="0"/>
                  <a:pt x="3110980" y="0"/>
                </a:cubicBezTo>
                <a:lnTo>
                  <a:pt x="3181558" y="3342"/>
                </a:lnTo>
                <a:lnTo>
                  <a:pt x="3183271" y="39525"/>
                </a:lnTo>
                <a:close/>
              </a:path>
            </a:pathLst>
          </a:custGeom>
          <a:solidFill>
            <a:srgbClr val="3BB143">
              <a:alpha val="6705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B281177-4817-4F46-3004-58764B6ECD2B}"/>
              </a:ext>
            </a:extLst>
          </p:cNvPr>
          <p:cNvSpPr/>
          <p:nvPr userDrawn="1"/>
        </p:nvSpPr>
        <p:spPr>
          <a:xfrm rot="16200000">
            <a:off x="7755264" y="1789264"/>
            <a:ext cx="5693543" cy="3179929"/>
          </a:xfrm>
          <a:custGeom>
            <a:avLst/>
            <a:gdLst>
              <a:gd name="connsiteX0" fmla="*/ 5693543 w 5693543"/>
              <a:gd name="connsiteY0" fmla="*/ 3179929 h 3179929"/>
              <a:gd name="connsiteX1" fmla="*/ 0 w 5693543"/>
              <a:gd name="connsiteY1" fmla="*/ 3179929 h 3179929"/>
              <a:gd name="connsiteX2" fmla="*/ 259945 w 5693543"/>
              <a:gd name="connsiteY2" fmla="*/ 3115671 h 3179929"/>
              <a:gd name="connsiteX3" fmla="*/ 2554900 w 5693543"/>
              <a:gd name="connsiteY3" fmla="*/ 36183 h 3179929"/>
              <a:gd name="connsiteX4" fmla="*/ 2553187 w 5693543"/>
              <a:gd name="connsiteY4" fmla="*/ 0 h 3179929"/>
              <a:gd name="connsiteX5" fmla="*/ 2790792 w 5693543"/>
              <a:gd name="connsiteY5" fmla="*/ 11250 h 3179929"/>
              <a:gd name="connsiteX6" fmla="*/ 5678429 w 5693543"/>
              <a:gd name="connsiteY6" fmla="*/ 2880614 h 3179929"/>
              <a:gd name="connsiteX7" fmla="*/ 5693543 w 5693543"/>
              <a:gd name="connsiteY7" fmla="*/ 3179929 h 317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3543" h="3179929">
                <a:moveTo>
                  <a:pt x="5693543" y="3179929"/>
                </a:moveTo>
                <a:lnTo>
                  <a:pt x="0" y="3179929"/>
                </a:lnTo>
                <a:lnTo>
                  <a:pt x="259945" y="3115671"/>
                </a:lnTo>
                <a:cubicBezTo>
                  <a:pt x="1587088" y="2720873"/>
                  <a:pt x="2554900" y="1491550"/>
                  <a:pt x="2554900" y="36183"/>
                </a:cubicBezTo>
                <a:lnTo>
                  <a:pt x="2553187" y="0"/>
                </a:lnTo>
                <a:lnTo>
                  <a:pt x="2790792" y="11250"/>
                </a:lnTo>
                <a:cubicBezTo>
                  <a:pt x="4312189" y="156058"/>
                  <a:pt x="5524203" y="1361981"/>
                  <a:pt x="5678429" y="2880614"/>
                </a:cubicBezTo>
                <a:lnTo>
                  <a:pt x="5693543" y="3179929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2CCBB9B9-3CE4-86FC-A9FD-8E69C0B9D231}"/>
              </a:ext>
            </a:extLst>
          </p:cNvPr>
          <p:cNvSpPr/>
          <p:nvPr userDrawn="1"/>
        </p:nvSpPr>
        <p:spPr>
          <a:xfrm rot="16200000">
            <a:off x="7043423" y="2466710"/>
            <a:ext cx="3181558" cy="5593763"/>
          </a:xfrm>
          <a:custGeom>
            <a:avLst/>
            <a:gdLst>
              <a:gd name="connsiteX0" fmla="*/ 3181558 w 3181558"/>
              <a:gd name="connsiteY0" fmla="*/ 3174750 h 5593763"/>
              <a:gd name="connsiteX1" fmla="*/ 3110980 w 3181558"/>
              <a:gd name="connsiteY1" fmla="*/ 3171408 h 5593763"/>
              <a:gd name="connsiteX2" fmla="*/ 31493 w 3181558"/>
              <a:gd name="connsiteY2" fmla="*/ 5466363 h 5593763"/>
              <a:gd name="connsiteX3" fmla="*/ 0 w 3181558"/>
              <a:gd name="connsiteY3" fmla="*/ 5593763 h 5593763"/>
              <a:gd name="connsiteX4" fmla="*/ 0 w 3181558"/>
              <a:gd name="connsiteY4" fmla="*/ 0 h 5593763"/>
              <a:gd name="connsiteX5" fmla="*/ 299315 w 3181558"/>
              <a:gd name="connsiteY5" fmla="*/ 15114 h 5593763"/>
              <a:gd name="connsiteX6" fmla="*/ 3168679 w 3181558"/>
              <a:gd name="connsiteY6" fmla="*/ 2902750 h 5593763"/>
              <a:gd name="connsiteX7" fmla="*/ 3181558 w 3181558"/>
              <a:gd name="connsiteY7" fmla="*/ 3174750 h 5593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81558" h="5593763">
                <a:moveTo>
                  <a:pt x="3181558" y="3174750"/>
                </a:moveTo>
                <a:lnTo>
                  <a:pt x="3110980" y="3171408"/>
                </a:lnTo>
                <a:cubicBezTo>
                  <a:pt x="1655613" y="3171408"/>
                  <a:pt x="426290" y="4139220"/>
                  <a:pt x="31493" y="5466363"/>
                </a:cubicBezTo>
                <a:lnTo>
                  <a:pt x="0" y="5593763"/>
                </a:lnTo>
                <a:lnTo>
                  <a:pt x="0" y="0"/>
                </a:lnTo>
                <a:lnTo>
                  <a:pt x="299315" y="15114"/>
                </a:lnTo>
                <a:cubicBezTo>
                  <a:pt x="1817948" y="169340"/>
                  <a:pt x="3023871" y="1381353"/>
                  <a:pt x="3168679" y="2902750"/>
                </a:cubicBezTo>
                <a:lnTo>
                  <a:pt x="3181558" y="317475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3344966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hank You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and a child playing outside&#10;&#10;Description automatically generated">
            <a:extLst>
              <a:ext uri="{FF2B5EF4-FFF2-40B4-BE49-F238E27FC236}">
                <a16:creationId xmlns:a16="http://schemas.microsoft.com/office/drawing/2014/main" id="{74DB053C-A755-CDA4-3CF3-A8EF78630B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1" y="0"/>
            <a:ext cx="12167419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664356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[YOUR NAME]</a:t>
            </a:r>
          </a:p>
          <a:p>
            <a:r>
              <a:rPr lang="en-US"/>
              <a:t>[Contact Info]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1671403"/>
            <a:ext cx="5581651" cy="843198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DACA6A0-AF9C-7AAB-53C1-C8277A454F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2469630"/>
            <a:ext cx="5581650" cy="64135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38E309-EB9E-E15A-FE64-6FF46BF3F6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CE99325-5762-AA63-5F4A-EBEDB11AF7EA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154B36-C85A-3D69-BD52-2418BF22E298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07303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6572250" cy="685365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[YOUR NAME]</a:t>
            </a:r>
          </a:p>
          <a:p>
            <a:r>
              <a:rPr lang="en-US"/>
              <a:t>[Contact Info]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1671403"/>
            <a:ext cx="5581651" cy="843198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15D81E1-E4E4-5EFB-CF63-228CE3EB2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74891" y="511275"/>
            <a:ext cx="6346725" cy="63467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0F992D3-2641-F679-569E-07A97CC7121B}"/>
              </a:ext>
            </a:extLst>
          </p:cNvPr>
          <p:cNvSpPr/>
          <p:nvPr userDrawn="1"/>
        </p:nvSpPr>
        <p:spPr>
          <a:xfrm>
            <a:off x="8633012" y="2790305"/>
            <a:ext cx="336816" cy="320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24592-36CF-4E7F-7A73-42207E0AC9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F327C5-CF0F-450D-0019-09897D83DA4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733A58-186B-3227-9EE6-A18B21A76B9D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9C13A4-3585-CDAF-7147-67EB2A0A45A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3"/>
          <a:stretch/>
        </p:blipFill>
        <p:spPr>
          <a:xfrm>
            <a:off x="6399311" y="932811"/>
            <a:ext cx="5467993" cy="5925190"/>
          </a:xfrm>
          <a:prstGeom prst="rect">
            <a:avLst/>
          </a:pr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CF1A33E-BA85-C1DD-5DE4-58758DF24F5A}"/>
              </a:ext>
            </a:extLst>
          </p:cNvPr>
          <p:cNvSpPr/>
          <p:nvPr userDrawn="1"/>
        </p:nvSpPr>
        <p:spPr>
          <a:xfrm rot="16200000">
            <a:off x="11911409" y="6510221"/>
            <a:ext cx="628371" cy="67188"/>
          </a:xfrm>
          <a:custGeom>
            <a:avLst/>
            <a:gdLst>
              <a:gd name="connsiteX0" fmla="*/ 628371 w 628371"/>
              <a:gd name="connsiteY0" fmla="*/ 0 h 67188"/>
              <a:gd name="connsiteX1" fmla="*/ 598650 w 628371"/>
              <a:gd name="connsiteY1" fmla="*/ 7347 h 67188"/>
              <a:gd name="connsiteX2" fmla="*/ 299315 w 628371"/>
              <a:gd name="connsiteY2" fmla="*/ 52074 h 67188"/>
              <a:gd name="connsiteX3" fmla="*/ 0 w 628371"/>
              <a:gd name="connsiteY3" fmla="*/ 67188 h 67188"/>
              <a:gd name="connsiteX4" fmla="*/ 0 w 628371"/>
              <a:gd name="connsiteY4" fmla="*/ 0 h 67188"/>
              <a:gd name="connsiteX5" fmla="*/ 628371 w 628371"/>
              <a:gd name="connsiteY5" fmla="*/ 0 h 67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371" h="67188">
                <a:moveTo>
                  <a:pt x="628371" y="0"/>
                </a:moveTo>
                <a:lnTo>
                  <a:pt x="598650" y="7347"/>
                </a:lnTo>
                <a:cubicBezTo>
                  <a:pt x="500410" y="26809"/>
                  <a:pt x="400557" y="41792"/>
                  <a:pt x="299315" y="52074"/>
                </a:cubicBezTo>
                <a:lnTo>
                  <a:pt x="0" y="67188"/>
                </a:lnTo>
                <a:lnTo>
                  <a:pt x="0" y="0"/>
                </a:lnTo>
                <a:lnTo>
                  <a:pt x="628371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A472EC9-C41E-79F2-2111-D23005FE310E}"/>
              </a:ext>
            </a:extLst>
          </p:cNvPr>
          <p:cNvSpPr/>
          <p:nvPr userDrawn="1"/>
        </p:nvSpPr>
        <p:spPr>
          <a:xfrm rot="16200000">
            <a:off x="11761566" y="6527519"/>
            <a:ext cx="99953" cy="760916"/>
          </a:xfrm>
          <a:custGeom>
            <a:avLst/>
            <a:gdLst>
              <a:gd name="connsiteX0" fmla="*/ 99953 w 99953"/>
              <a:gd name="connsiteY0" fmla="*/ 0 h 760916"/>
              <a:gd name="connsiteX1" fmla="*/ 99953 w 99953"/>
              <a:gd name="connsiteY1" fmla="*/ 760916 h 760916"/>
              <a:gd name="connsiteX2" fmla="*/ 0 w 99953"/>
              <a:gd name="connsiteY2" fmla="*/ 760916 h 760916"/>
              <a:gd name="connsiteX3" fmla="*/ 15114 w 99953"/>
              <a:gd name="connsiteY3" fmla="*/ 461601 h 760916"/>
              <a:gd name="connsiteX4" fmla="*/ 59841 w 99953"/>
              <a:gd name="connsiteY4" fmla="*/ 162266 h 760916"/>
              <a:gd name="connsiteX5" fmla="*/ 99953 w 99953"/>
              <a:gd name="connsiteY5" fmla="*/ 0 h 76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953" h="760916">
                <a:moveTo>
                  <a:pt x="99953" y="0"/>
                </a:moveTo>
                <a:lnTo>
                  <a:pt x="99953" y="760916"/>
                </a:lnTo>
                <a:lnTo>
                  <a:pt x="0" y="760916"/>
                </a:lnTo>
                <a:lnTo>
                  <a:pt x="15114" y="461601"/>
                </a:lnTo>
                <a:cubicBezTo>
                  <a:pt x="25396" y="360359"/>
                  <a:pt x="40379" y="260506"/>
                  <a:pt x="59841" y="162266"/>
                </a:cubicBezTo>
                <a:lnTo>
                  <a:pt x="99953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/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515734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6572250" cy="685365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[YOUR NAME]</a:t>
            </a:r>
          </a:p>
          <a:p>
            <a:r>
              <a:rPr lang="en-US"/>
              <a:t>[Contact Info]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1671403"/>
            <a:ext cx="5581651" cy="843198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F992D3-2641-F679-569E-07A97CC7121B}"/>
              </a:ext>
            </a:extLst>
          </p:cNvPr>
          <p:cNvSpPr/>
          <p:nvPr userDrawn="1"/>
        </p:nvSpPr>
        <p:spPr>
          <a:xfrm>
            <a:off x="8633012" y="2790305"/>
            <a:ext cx="336816" cy="320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124592-36CF-4E7F-7A73-42207E0AC9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F327C5-CF0F-450D-0019-09897D83DA42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3733A58-186B-3227-9EE6-A18B21A76B9D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B4ABFDD-CECF-6875-94AA-80AF6F837392}"/>
              </a:ext>
            </a:extLst>
          </p:cNvPr>
          <p:cNvGrpSpPr/>
          <p:nvPr userDrawn="1"/>
        </p:nvGrpSpPr>
        <p:grpSpPr>
          <a:xfrm>
            <a:off x="5837320" y="532457"/>
            <a:ext cx="6354680" cy="6321914"/>
            <a:chOff x="5837320" y="532457"/>
            <a:chExt cx="6354680" cy="6321914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8109B6-5FD0-C404-7BC8-ECA84CF6DD55}"/>
                </a:ext>
              </a:extLst>
            </p:cNvPr>
            <p:cNvSpPr/>
            <p:nvPr userDrawn="1"/>
          </p:nvSpPr>
          <p:spPr>
            <a:xfrm rot="16200000">
              <a:off x="9008729" y="3671100"/>
              <a:ext cx="3183271" cy="3183271"/>
            </a:xfrm>
            <a:custGeom>
              <a:avLst/>
              <a:gdLst>
                <a:gd name="connsiteX0" fmla="*/ 3183271 w 3183271"/>
                <a:gd name="connsiteY0" fmla="*/ 39525 h 3183271"/>
                <a:gd name="connsiteX1" fmla="*/ 888316 w 3183271"/>
                <a:gd name="connsiteY1" fmla="*/ 3119013 h 3183271"/>
                <a:gd name="connsiteX2" fmla="*/ 628371 w 3183271"/>
                <a:gd name="connsiteY2" fmla="*/ 3183271 h 3183271"/>
                <a:gd name="connsiteX3" fmla="*/ 0 w 3183271"/>
                <a:gd name="connsiteY3" fmla="*/ 3183271 h 3183271"/>
                <a:gd name="connsiteX4" fmla="*/ 0 w 3183271"/>
                <a:gd name="connsiteY4" fmla="*/ 2422355 h 3183271"/>
                <a:gd name="connsiteX5" fmla="*/ 31493 w 3183271"/>
                <a:gd name="connsiteY5" fmla="*/ 2294955 h 3183271"/>
                <a:gd name="connsiteX6" fmla="*/ 3110980 w 3183271"/>
                <a:gd name="connsiteY6" fmla="*/ 0 h 3183271"/>
                <a:gd name="connsiteX7" fmla="*/ 3181558 w 3183271"/>
                <a:gd name="connsiteY7" fmla="*/ 3342 h 3183271"/>
                <a:gd name="connsiteX8" fmla="*/ 3183271 w 3183271"/>
                <a:gd name="connsiteY8" fmla="*/ 39525 h 3183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83271" h="3183271">
                  <a:moveTo>
                    <a:pt x="3183271" y="39525"/>
                  </a:moveTo>
                  <a:cubicBezTo>
                    <a:pt x="3183271" y="1494892"/>
                    <a:pt x="2215459" y="2724215"/>
                    <a:pt x="888316" y="3119013"/>
                  </a:cubicBezTo>
                  <a:lnTo>
                    <a:pt x="628371" y="3183271"/>
                  </a:lnTo>
                  <a:lnTo>
                    <a:pt x="0" y="3183271"/>
                  </a:lnTo>
                  <a:lnTo>
                    <a:pt x="0" y="2422355"/>
                  </a:lnTo>
                  <a:lnTo>
                    <a:pt x="31493" y="2294955"/>
                  </a:lnTo>
                  <a:cubicBezTo>
                    <a:pt x="426290" y="967812"/>
                    <a:pt x="1655613" y="0"/>
                    <a:pt x="3110980" y="0"/>
                  </a:cubicBezTo>
                  <a:lnTo>
                    <a:pt x="3181558" y="3342"/>
                  </a:lnTo>
                  <a:lnTo>
                    <a:pt x="3183271" y="39525"/>
                  </a:lnTo>
                  <a:close/>
                </a:path>
              </a:pathLst>
            </a:custGeom>
            <a:solidFill>
              <a:srgbClr val="3BB143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/>
                <a:t>            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DC07FF-DABF-0DF3-6FDA-639474692AD3}"/>
                </a:ext>
              </a:extLst>
            </p:cNvPr>
            <p:cNvSpPr/>
            <p:nvPr userDrawn="1"/>
          </p:nvSpPr>
          <p:spPr>
            <a:xfrm rot="16200000">
              <a:off x="7755264" y="1789264"/>
              <a:ext cx="5693543" cy="3179929"/>
            </a:xfrm>
            <a:custGeom>
              <a:avLst/>
              <a:gdLst>
                <a:gd name="connsiteX0" fmla="*/ 5693543 w 5693543"/>
                <a:gd name="connsiteY0" fmla="*/ 3179929 h 3179929"/>
                <a:gd name="connsiteX1" fmla="*/ 0 w 5693543"/>
                <a:gd name="connsiteY1" fmla="*/ 3179929 h 3179929"/>
                <a:gd name="connsiteX2" fmla="*/ 259945 w 5693543"/>
                <a:gd name="connsiteY2" fmla="*/ 3115671 h 3179929"/>
                <a:gd name="connsiteX3" fmla="*/ 2554900 w 5693543"/>
                <a:gd name="connsiteY3" fmla="*/ 36183 h 3179929"/>
                <a:gd name="connsiteX4" fmla="*/ 2553187 w 5693543"/>
                <a:gd name="connsiteY4" fmla="*/ 0 h 3179929"/>
                <a:gd name="connsiteX5" fmla="*/ 2790792 w 5693543"/>
                <a:gd name="connsiteY5" fmla="*/ 11250 h 3179929"/>
                <a:gd name="connsiteX6" fmla="*/ 5678429 w 5693543"/>
                <a:gd name="connsiteY6" fmla="*/ 2880614 h 3179929"/>
                <a:gd name="connsiteX7" fmla="*/ 5693543 w 5693543"/>
                <a:gd name="connsiteY7" fmla="*/ 3179929 h 3179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93543" h="3179929">
                  <a:moveTo>
                    <a:pt x="5693543" y="3179929"/>
                  </a:moveTo>
                  <a:lnTo>
                    <a:pt x="0" y="3179929"/>
                  </a:lnTo>
                  <a:lnTo>
                    <a:pt x="259945" y="3115671"/>
                  </a:lnTo>
                  <a:cubicBezTo>
                    <a:pt x="1587088" y="2720873"/>
                    <a:pt x="2554900" y="1491550"/>
                    <a:pt x="2554900" y="36183"/>
                  </a:cubicBezTo>
                  <a:lnTo>
                    <a:pt x="2553187" y="0"/>
                  </a:lnTo>
                  <a:lnTo>
                    <a:pt x="2790792" y="11250"/>
                  </a:lnTo>
                  <a:cubicBezTo>
                    <a:pt x="4312189" y="156058"/>
                    <a:pt x="5524203" y="1361981"/>
                    <a:pt x="5678429" y="2880614"/>
                  </a:cubicBezTo>
                  <a:lnTo>
                    <a:pt x="5693543" y="317992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/>
                <a:t>            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8FB5078-B10D-D275-B65A-0A4C34626A25}"/>
                </a:ext>
              </a:extLst>
            </p:cNvPr>
            <p:cNvSpPr/>
            <p:nvPr userDrawn="1"/>
          </p:nvSpPr>
          <p:spPr>
            <a:xfrm rot="16200000">
              <a:off x="7043423" y="2466710"/>
              <a:ext cx="3181558" cy="5593763"/>
            </a:xfrm>
            <a:custGeom>
              <a:avLst/>
              <a:gdLst>
                <a:gd name="connsiteX0" fmla="*/ 3181558 w 3181558"/>
                <a:gd name="connsiteY0" fmla="*/ 3174750 h 5593763"/>
                <a:gd name="connsiteX1" fmla="*/ 3110980 w 3181558"/>
                <a:gd name="connsiteY1" fmla="*/ 3171408 h 5593763"/>
                <a:gd name="connsiteX2" fmla="*/ 31493 w 3181558"/>
                <a:gd name="connsiteY2" fmla="*/ 5466363 h 5593763"/>
                <a:gd name="connsiteX3" fmla="*/ 0 w 3181558"/>
                <a:gd name="connsiteY3" fmla="*/ 5593763 h 5593763"/>
                <a:gd name="connsiteX4" fmla="*/ 0 w 3181558"/>
                <a:gd name="connsiteY4" fmla="*/ 0 h 5593763"/>
                <a:gd name="connsiteX5" fmla="*/ 299315 w 3181558"/>
                <a:gd name="connsiteY5" fmla="*/ 15114 h 5593763"/>
                <a:gd name="connsiteX6" fmla="*/ 3168679 w 3181558"/>
                <a:gd name="connsiteY6" fmla="*/ 2902750 h 5593763"/>
                <a:gd name="connsiteX7" fmla="*/ 3181558 w 3181558"/>
                <a:gd name="connsiteY7" fmla="*/ 3174750 h 5593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81558" h="5593763">
                  <a:moveTo>
                    <a:pt x="3181558" y="3174750"/>
                  </a:moveTo>
                  <a:lnTo>
                    <a:pt x="3110980" y="3171408"/>
                  </a:lnTo>
                  <a:cubicBezTo>
                    <a:pt x="1655613" y="3171408"/>
                    <a:pt x="426290" y="4139220"/>
                    <a:pt x="31493" y="5466363"/>
                  </a:cubicBezTo>
                  <a:lnTo>
                    <a:pt x="0" y="5593763"/>
                  </a:lnTo>
                  <a:lnTo>
                    <a:pt x="0" y="0"/>
                  </a:lnTo>
                  <a:lnTo>
                    <a:pt x="299315" y="15114"/>
                  </a:lnTo>
                  <a:cubicBezTo>
                    <a:pt x="1817948" y="169340"/>
                    <a:pt x="3023871" y="1381353"/>
                    <a:pt x="3168679" y="2902750"/>
                  </a:cubicBezTo>
                  <a:lnTo>
                    <a:pt x="3181558" y="317475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en-US"/>
                <a:t>            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77CD453-3494-A7D1-F084-65870695A5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13"/>
          <a:stretch/>
        </p:blipFill>
        <p:spPr>
          <a:xfrm>
            <a:off x="6724007" y="932811"/>
            <a:ext cx="5467993" cy="592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719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hank You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white coat&#10;&#10;Description automatically generated">
            <a:extLst>
              <a:ext uri="{FF2B5EF4-FFF2-40B4-BE49-F238E27FC236}">
                <a16:creationId xmlns:a16="http://schemas.microsoft.com/office/drawing/2014/main" id="{70A18EBF-C6CE-E480-120C-45ED925B4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49"/>
            <a:ext cx="7169150" cy="843197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[YOUR NAME]</a:t>
            </a:r>
          </a:p>
          <a:p>
            <a:r>
              <a:rPr lang="en-US"/>
              <a:t>[Contact Info]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1671403"/>
            <a:ext cx="5581651" cy="843198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</a:p>
        </p:txBody>
      </p:sp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6DACA6A0-AF9C-7AAB-53C1-C8277A454F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350" y="2469630"/>
            <a:ext cx="5581650" cy="64135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8656BC-EF34-6584-ACC1-B484BFFFE63C}"/>
              </a:ext>
            </a:extLst>
          </p:cNvPr>
          <p:cNvSpPr/>
          <p:nvPr userDrawn="1"/>
        </p:nvSpPr>
        <p:spPr>
          <a:xfrm>
            <a:off x="8633012" y="2790305"/>
            <a:ext cx="336816" cy="320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78BA97-50A5-7993-A689-30BC351429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4575"/>
            <a:ext cx="1643019" cy="34198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DE28F7A-1C17-D93F-C158-169387C58F5D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023625-69BE-454C-3823-B1E0DA01B399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58725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4DE7588E-190A-14CE-57A6-203ED68C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22287"/>
            <a:ext cx="10515600" cy="11791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355B55DD-AF13-09B9-D8B4-573E64FB3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428875"/>
            <a:ext cx="10515600" cy="381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1100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6B629A-76AF-672D-E1D7-B2DD069FCD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5298858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2872712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237461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86AD4D-6B64-5C19-7672-544D247278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71840F-C10B-7F70-F5AB-31C0E25A4580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67193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 1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5B384-A507-CD76-2402-B87B5114E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5298858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2872712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237461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65EA9-443D-5503-7E7B-FA75F0B5B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65A68-7B5A-C13F-CF31-543E1D34919E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67768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E0AF-10BA-3A65-13E8-742A6AAAEB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08" y="644631"/>
            <a:ext cx="5550192" cy="6213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19133-BACA-A61F-5D61-29326721E136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19252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E0AF-10BA-3A65-13E8-742A6AAAEB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07" y="644631"/>
            <a:ext cx="5550192" cy="621337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5196C1-826C-D9C5-3164-6529DF6715B1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683D55-7C6B-09A9-6E30-3CCDBE11EBD6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25712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4 -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73B11C-49C4-8DB6-CFDD-44A97348A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-1" y="12272"/>
            <a:ext cx="12191999" cy="6833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2B28C5-9377-60C2-E85D-6B184B2B9ECC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tx1">
              <a:alpha val="8501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D4814-B016-496B-776B-AF3106511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 r="3811" b="1519"/>
          <a:stretch/>
        </p:blipFill>
        <p:spPr>
          <a:xfrm>
            <a:off x="5521445" y="104174"/>
            <a:ext cx="6670555" cy="675382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7710616" cy="730245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FAC85-8FAD-0D17-2BAF-8F154AA062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89"/>
            <a:ext cx="3184187" cy="361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171174-CCBE-4AC0-8DBA-D76F982BD720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72908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 2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AE8C46-5E85-90F2-987E-4AE7A054DAAA}"/>
              </a:ext>
            </a:extLst>
          </p:cNvPr>
          <p:cNvSpPr/>
          <p:nvPr userDrawn="1"/>
        </p:nvSpPr>
        <p:spPr>
          <a:xfrm>
            <a:off x="6663177" y="934601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1E066-30C4-C528-3A5F-DBCF9F812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A542D0-3870-E3AD-A496-4E0A1450DABF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97D65C5-2C1C-CB96-CE2E-F0A3B94D9C6A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70D7B-A088-D198-52D1-AEFA0DC5E2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0" r="7443" b="6652"/>
          <a:stretch/>
        </p:blipFill>
        <p:spPr>
          <a:xfrm>
            <a:off x="6541132" y="1763824"/>
            <a:ext cx="5650868" cy="50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2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 2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AE8C46-5E85-90F2-987E-4AE7A054DAAA}"/>
              </a:ext>
            </a:extLst>
          </p:cNvPr>
          <p:cNvSpPr/>
          <p:nvPr userDrawn="1"/>
        </p:nvSpPr>
        <p:spPr>
          <a:xfrm>
            <a:off x="6663177" y="100560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1E066-30C4-C528-3A5F-DBCF9F812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1558D3-248F-B86E-F3A5-607E73B874C8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A8CECE0-EC25-1E6D-742C-5587898F79A8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E64AC-3590-DCED-FD58-7F28A7A108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1132" y="1763824"/>
            <a:ext cx="5650868" cy="50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1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DD Title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CD3EB1-453F-20E2-8E7F-651CD7974699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FE7785-B382-BA1A-6E7F-D606A64018BC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38390-BBDC-4CEF-9EB6-FF90CE4BBA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5279" y="1121681"/>
            <a:ext cx="6246721" cy="57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14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DD Title Slide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E4C24D-1301-E128-3D8D-EE1477F2720C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67EA26-551A-592A-F99C-7F986D290601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2C290-02F9-710E-80ED-7D9E24861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92"/>
          <a:stretch/>
        </p:blipFill>
        <p:spPr>
          <a:xfrm>
            <a:off x="5945279" y="1121681"/>
            <a:ext cx="6246721" cy="57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890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rtner IDD Title Slide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2D9C7-D69E-3857-A7D5-AB6971FA0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E8A23F-A6BD-482F-18B0-8ED484E01A26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4EC6EF9-6D33-14F9-C8AE-98427E9ADFD6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F44D79-03E1-7DA5-8531-55181C7815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92"/>
          <a:stretch/>
        </p:blipFill>
        <p:spPr>
          <a:xfrm>
            <a:off x="5945279" y="1121681"/>
            <a:ext cx="6246721" cy="57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29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rtner IDD Title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9634B-8A2A-9C84-1EFE-1B8BA962D4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4DE630-43A5-6C31-B27A-E5C449CCE47F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EBF0F75-8CD9-812E-E9E6-5E41C636C73B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B73A7B-96BD-E64D-8CA9-40DE5004D2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5279" y="1121681"/>
            <a:ext cx="6246721" cy="57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98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edicaid Title Slide -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4344988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709737"/>
            <a:ext cx="5757864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57941-C47C-DA6C-5D70-1D2CA2AF96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607F83D-1F30-408D-FF70-8C1F4CABAA3F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310680A-6DC1-1FA4-F26E-8797E3C5ECFB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07301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caid Partner Title Slide -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4344988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8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50" y="1709737"/>
            <a:ext cx="5757864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74517D-56AF-80DB-F07B-816D929CA9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517688-57B8-1917-800A-5B65A6265B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5B64A96-E909-2A6F-E38C-A2FEF9B152B7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34341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 meeting&#10;&#10;Description automatically generated">
            <a:extLst>
              <a:ext uri="{FF2B5EF4-FFF2-40B4-BE49-F238E27FC236}">
                <a16:creationId xmlns:a16="http://schemas.microsoft.com/office/drawing/2014/main" id="{E4BF47F3-4C27-C260-BDD0-E8F640A803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0536" y="7776"/>
            <a:ext cx="9241464" cy="6849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49" y="2872712"/>
            <a:ext cx="4523317" cy="854000"/>
          </a:xfrm>
        </p:spPr>
        <p:txBody>
          <a:bodyPr>
            <a:norm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237461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916766-FAC2-CAA7-B109-66C54C9A8C1C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707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5B384-A507-CD76-2402-B87B5114E5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123" y="0"/>
            <a:ext cx="12187753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328611" cy="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2872712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237461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04B58D-2BAE-4597-3CB6-EA7C3AAEA2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C41F66-3BE5-949F-9F5D-0112FCE3278F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21658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4 -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DBD3CA-4E0F-559F-3543-2F7032D96E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-1" y="12272"/>
            <a:ext cx="12191999" cy="6833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2B28C5-9377-60C2-E85D-6B184B2B9ECC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7710616" cy="958850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FAC85-8FAD-0D17-2BAF-8F154AA06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89"/>
            <a:ext cx="3184187" cy="361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02E21-70A9-E980-277C-2D3D816E04A7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267390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4 - Blu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73B11C-49C4-8DB6-CFDD-44A97348AA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-1" y="12272"/>
            <a:ext cx="12191999" cy="6833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2B28C5-9377-60C2-E85D-6B184B2B9ECC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tx1">
              <a:alpha val="85015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6D4814-B016-496B-776B-AF3106511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rcRect r="3811" b="1519"/>
          <a:stretch/>
        </p:blipFill>
        <p:spPr>
          <a:xfrm>
            <a:off x="5521445" y="104174"/>
            <a:ext cx="6670555" cy="675382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1"/>
            <a:ext cx="5035845" cy="265112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FAC85-8FAD-0D17-2BAF-8F154AA062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89"/>
            <a:ext cx="3184187" cy="361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171174-CCBE-4AC0-8DBA-D76F982BD720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07350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4 - Purp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DBD3CA-4E0F-559F-3543-2F7032D96E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-1" y="12272"/>
            <a:ext cx="12191999" cy="6833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2B28C5-9377-60C2-E85D-6B184B2B9ECC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581650" cy="269865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FAC85-8FAD-0D17-2BAF-8F154AA06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89"/>
            <a:ext cx="3184187" cy="361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E02E21-70A9-E980-277C-2D3D816E04A7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4165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4 - Gradi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A70C5D-C442-03E5-BD70-2CF0F0B0DA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-1" y="12272"/>
            <a:ext cx="12191999" cy="6833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2B28C5-9377-60C2-E85D-6B184B2B9ECC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gradFill>
            <a:gsLst>
              <a:gs pos="0">
                <a:schemeClr val="tx1"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550192" cy="311365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FAC85-8FAD-0D17-2BAF-8F154AA06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89"/>
            <a:ext cx="3184187" cy="361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A08AC8-1B59-C3BE-BB93-B26F0A5E3D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08" y="644631"/>
            <a:ext cx="5550192" cy="6213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CD832-E187-8914-FED1-3F37492E5C93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99492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1FBF52-54D7-D99A-08B5-B1CEE178D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-1" y="12272"/>
            <a:ext cx="12191999" cy="68334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FFD313-BBC8-53C1-0CF6-ACFB8246D930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tx2">
              <a:alpha val="4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715000" cy="349677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  •  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05C090-76C1-AD42-1FEC-E97161980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08" y="644631"/>
            <a:ext cx="5550192" cy="62133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47B76C-7FDA-1BFC-0896-55D6A66291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62B5B-D867-F7B3-F3AB-19C69E8A148A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90036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99BBBE-A432-DB11-369B-BE269214E591}"/>
              </a:ext>
            </a:extLst>
          </p:cNvPr>
          <p:cNvCxnSpPr>
            <a:cxnSpLocks/>
          </p:cNvCxnSpPr>
          <p:nvPr userDrawn="1"/>
        </p:nvCxnSpPr>
        <p:spPr>
          <a:xfrm flipH="1">
            <a:off x="999173" y="6360034"/>
            <a:ext cx="951642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A6D08F-40B2-FE0E-C2B1-FA5FF314D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D5C3B36B-9F31-6694-E4F7-977D34C05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22288"/>
            <a:ext cx="10515600" cy="9131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627059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188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4 - Gradi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A70C5D-C442-03E5-BD70-2CF0F0B0DA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-1" y="12272"/>
            <a:ext cx="12191999" cy="68334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F2B28C5-9377-60C2-E85D-6B184B2B9ECC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gradFill>
            <a:gsLst>
              <a:gs pos="0">
                <a:schemeClr val="tx1">
                  <a:alpha val="85000"/>
                </a:schemeClr>
              </a:gs>
              <a:gs pos="100000">
                <a:schemeClr val="bg1">
                  <a:alpha val="8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tx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550192" cy="857248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FAC85-8FAD-0D17-2BAF-8F154AA062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89"/>
            <a:ext cx="3184187" cy="3614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EA08AC8-1B59-C3BE-BB93-B26F0A5E3D5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08" y="644631"/>
            <a:ext cx="5550192" cy="62133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CD832-E187-8914-FED1-3F37492E5C93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27718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1FBF52-54D7-D99A-08B5-B1CEE178D1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 flipH="1">
            <a:off x="-1" y="12272"/>
            <a:ext cx="12191999" cy="68334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9FFD313-BBC8-53C1-0CF6-ACFB8246D930}"/>
              </a:ext>
            </a:extLst>
          </p:cNvPr>
          <p:cNvSpPr/>
          <p:nvPr userDrawn="1"/>
        </p:nvSpPr>
        <p:spPr>
          <a:xfrm>
            <a:off x="1" y="1"/>
            <a:ext cx="12191999" cy="6857999"/>
          </a:xfrm>
          <a:prstGeom prst="rect">
            <a:avLst/>
          </a:prstGeom>
          <a:solidFill>
            <a:schemeClr val="tx2">
              <a:alpha val="4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715000" cy="755650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05C090-76C1-AD42-1FEC-E971619808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08" y="644631"/>
            <a:ext cx="5550192" cy="62133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47B76C-7FDA-1BFC-0896-55D6A66291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262B5B-D867-F7B3-F3AB-19C69E8A148A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6875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99BBBE-A432-DB11-369B-BE269214E591}"/>
              </a:ext>
            </a:extLst>
          </p:cNvPr>
          <p:cNvCxnSpPr>
            <a:cxnSpLocks/>
          </p:cNvCxnSpPr>
          <p:nvPr userDrawn="1"/>
        </p:nvCxnSpPr>
        <p:spPr>
          <a:xfrm flipH="1">
            <a:off x="999173" y="6360034"/>
            <a:ext cx="951642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D5C3B36B-9F31-6694-E4F7-977D34C050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8"/>
            <a:ext cx="10515600" cy="9131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Agenda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E5FDF691-C612-75FE-1330-37F967DDCB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539" y="1887275"/>
            <a:ext cx="9587487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0FA95879-4A00-CD4E-5A6E-48CC59FFA5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3541" y="2497709"/>
            <a:ext cx="9595898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40" name="Text Placeholder 27">
            <a:extLst>
              <a:ext uri="{FF2B5EF4-FFF2-40B4-BE49-F238E27FC236}">
                <a16:creationId xmlns:a16="http://schemas.microsoft.com/office/drawing/2014/main" id="{CD29D4E4-37C4-8659-16E9-25A29AB873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198" y="3142769"/>
            <a:ext cx="9595897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42" name="Text Placeholder 27">
            <a:extLst>
              <a:ext uri="{FF2B5EF4-FFF2-40B4-BE49-F238E27FC236}">
                <a16:creationId xmlns:a16="http://schemas.microsoft.com/office/drawing/2014/main" id="{BF3A3C1F-5B3B-E917-6D07-D5954031189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6199" y="3777699"/>
            <a:ext cx="9595896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237EAA11-72B4-5B1D-D57C-2850410933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3540" y="4400882"/>
            <a:ext cx="9593669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44" name="Text Placeholder 27">
            <a:extLst>
              <a:ext uri="{FF2B5EF4-FFF2-40B4-BE49-F238E27FC236}">
                <a16:creationId xmlns:a16="http://schemas.microsoft.com/office/drawing/2014/main" id="{572F4104-F422-82CE-BBD2-AAF17A51D7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3540" y="5011317"/>
            <a:ext cx="9593669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50" name="Text Placeholder 45">
            <a:extLst>
              <a:ext uri="{FF2B5EF4-FFF2-40B4-BE49-F238E27FC236}">
                <a16:creationId xmlns:a16="http://schemas.microsoft.com/office/drawing/2014/main" id="{9C3B6BC9-6E0B-A6E6-E984-2E722BFE68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198" y="2497709"/>
            <a:ext cx="403023" cy="457200"/>
          </a:xfr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51" name="Text Placeholder 45">
            <a:extLst>
              <a:ext uri="{FF2B5EF4-FFF2-40B4-BE49-F238E27FC236}">
                <a16:creationId xmlns:a16="http://schemas.microsoft.com/office/drawing/2014/main" id="{262B52D6-DE71-348B-88A0-62FACCD660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6198" y="3142769"/>
            <a:ext cx="403023" cy="457200"/>
          </a:xfrm>
          <a:blipFill>
            <a:blip r:embed="rId3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52" name="Text Placeholder 45">
            <a:extLst>
              <a:ext uri="{FF2B5EF4-FFF2-40B4-BE49-F238E27FC236}">
                <a16:creationId xmlns:a16="http://schemas.microsoft.com/office/drawing/2014/main" id="{3ADC85A4-CC2C-4803-096E-D762226C2F4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6198" y="3777699"/>
            <a:ext cx="402336" cy="457200"/>
          </a:xfr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53" name="Text Placeholder 45">
            <a:extLst>
              <a:ext uri="{FF2B5EF4-FFF2-40B4-BE49-F238E27FC236}">
                <a16:creationId xmlns:a16="http://schemas.microsoft.com/office/drawing/2014/main" id="{3A56464B-D8D1-39E9-8165-9430287B5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6198" y="4400882"/>
            <a:ext cx="409375" cy="457200"/>
          </a:xfrm>
          <a:blipFill>
            <a:blip r:embed="rId3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54" name="Text Placeholder 45">
            <a:extLst>
              <a:ext uri="{FF2B5EF4-FFF2-40B4-BE49-F238E27FC236}">
                <a16:creationId xmlns:a16="http://schemas.microsoft.com/office/drawing/2014/main" id="{71C61E37-C10F-7544-4F15-38B5009C8C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6198" y="5011317"/>
            <a:ext cx="420068" cy="457200"/>
          </a:xfr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55" name="Text Placeholder 45">
            <a:extLst>
              <a:ext uri="{FF2B5EF4-FFF2-40B4-BE49-F238E27FC236}">
                <a16:creationId xmlns:a16="http://schemas.microsoft.com/office/drawing/2014/main" id="{0EC16B5B-D1D3-79FF-183F-194B0D28D8F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198" y="1887275"/>
            <a:ext cx="403024" cy="457200"/>
          </a:xfrm>
          <a:blipFill>
            <a:blip r:embed="rId3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1287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 1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D5B384-A507-CD76-2402-B87B5114E5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5298858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2872711"/>
            <a:ext cx="5035845" cy="734087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en-US"/>
              <a:t>Presented by: [YOUR NAME]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5000"/>
              <a:buFontTx/>
              <a:buNone/>
              <a:tabLst/>
              <a:defRPr/>
            </a:pPr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237461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165EA9-443D-5503-7E7B-FA75F0B5B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865A68-7B5A-C13F-CF31-543E1D34919E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56008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genda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99BBBE-A432-DB11-369B-BE269214E591}"/>
              </a:ext>
            </a:extLst>
          </p:cNvPr>
          <p:cNvCxnSpPr>
            <a:cxnSpLocks/>
          </p:cNvCxnSpPr>
          <p:nvPr userDrawn="1"/>
        </p:nvCxnSpPr>
        <p:spPr>
          <a:xfrm flipH="1">
            <a:off x="999173" y="6360034"/>
            <a:ext cx="951642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D5C3B36B-9F31-6694-E4F7-977D34C050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8"/>
            <a:ext cx="10515600" cy="9131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Agenda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8B8528D4-7F1B-02F4-F122-ED302F9AFC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93539" y="1887275"/>
            <a:ext cx="9587487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12" name="Text Placeholder 27">
            <a:extLst>
              <a:ext uri="{FF2B5EF4-FFF2-40B4-BE49-F238E27FC236}">
                <a16:creationId xmlns:a16="http://schemas.microsoft.com/office/drawing/2014/main" id="{ADEA1D60-F1B0-C0EC-6630-9C7ACDEEBC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3541" y="2497709"/>
            <a:ext cx="9595898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32A7463C-56B3-DCE4-EB5C-0CCDB2B2BCC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6198" y="3142769"/>
            <a:ext cx="9595897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14" name="Text Placeholder 27">
            <a:extLst>
              <a:ext uri="{FF2B5EF4-FFF2-40B4-BE49-F238E27FC236}">
                <a16:creationId xmlns:a16="http://schemas.microsoft.com/office/drawing/2014/main" id="{3531A656-FC5C-91E6-084D-6E5717CCF9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6199" y="3777699"/>
            <a:ext cx="9595896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35F0157F-CB88-0D7E-8D44-3F044D17C3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93540" y="4400882"/>
            <a:ext cx="9593669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16" name="Text Placeholder 27">
            <a:extLst>
              <a:ext uri="{FF2B5EF4-FFF2-40B4-BE49-F238E27FC236}">
                <a16:creationId xmlns:a16="http://schemas.microsoft.com/office/drawing/2014/main" id="{2E60B3F2-90D4-B248-4705-738DD2BBBB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3540" y="5011317"/>
            <a:ext cx="9593669" cy="457200"/>
          </a:xfrm>
          <a:solidFill>
            <a:srgbClr val="F4F4F7"/>
          </a:solidFill>
        </p:spPr>
        <p:txBody>
          <a:bodyPr lIns="685800" anchor="ctr"/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edit Topic</a:t>
            </a:r>
          </a:p>
        </p:txBody>
      </p:sp>
      <p:sp>
        <p:nvSpPr>
          <p:cNvPr id="17" name="Text Placeholder 45">
            <a:extLst>
              <a:ext uri="{FF2B5EF4-FFF2-40B4-BE49-F238E27FC236}">
                <a16:creationId xmlns:a16="http://schemas.microsoft.com/office/drawing/2014/main" id="{115C1F9D-92D1-6A59-426E-0A5AAB3958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6198" y="2497709"/>
            <a:ext cx="403023" cy="457200"/>
          </a:xfr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18" name="Text Placeholder 45">
            <a:extLst>
              <a:ext uri="{FF2B5EF4-FFF2-40B4-BE49-F238E27FC236}">
                <a16:creationId xmlns:a16="http://schemas.microsoft.com/office/drawing/2014/main" id="{0FBD8A52-40AD-8B04-39CD-E504B17DBA4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76198" y="3142769"/>
            <a:ext cx="403023" cy="457200"/>
          </a:xfrm>
          <a:blipFill>
            <a:blip r:embed="rId3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19" name="Text Placeholder 45">
            <a:extLst>
              <a:ext uri="{FF2B5EF4-FFF2-40B4-BE49-F238E27FC236}">
                <a16:creationId xmlns:a16="http://schemas.microsoft.com/office/drawing/2014/main" id="{0FD907E9-8A96-2D05-28EE-7CFD83F5C0D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6198" y="3777699"/>
            <a:ext cx="402336" cy="457200"/>
          </a:xfr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20" name="Text Placeholder 45">
            <a:extLst>
              <a:ext uri="{FF2B5EF4-FFF2-40B4-BE49-F238E27FC236}">
                <a16:creationId xmlns:a16="http://schemas.microsoft.com/office/drawing/2014/main" id="{D560DB21-07CF-C588-A6C2-9D0467F936F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76198" y="4400882"/>
            <a:ext cx="409375" cy="457200"/>
          </a:xfrm>
          <a:blipFill>
            <a:blip r:embed="rId3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21" name="Text Placeholder 45">
            <a:extLst>
              <a:ext uri="{FF2B5EF4-FFF2-40B4-BE49-F238E27FC236}">
                <a16:creationId xmlns:a16="http://schemas.microsoft.com/office/drawing/2014/main" id="{67649F68-2402-0266-E06B-C5AC7A883F7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6198" y="5011317"/>
            <a:ext cx="420068" cy="457200"/>
          </a:xfrm>
          <a:blipFill>
            <a:blip r:embed="rId2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6</a:t>
            </a:r>
          </a:p>
        </p:txBody>
      </p:sp>
      <p:sp>
        <p:nvSpPr>
          <p:cNvPr id="22" name="Text Placeholder 45">
            <a:extLst>
              <a:ext uri="{FF2B5EF4-FFF2-40B4-BE49-F238E27FC236}">
                <a16:creationId xmlns:a16="http://schemas.microsoft.com/office/drawing/2014/main" id="{B2442BDB-00E5-7673-4729-C8D0177DF6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76198" y="1887275"/>
            <a:ext cx="403024" cy="457200"/>
          </a:xfrm>
          <a:blipFill>
            <a:blip r:embed="rId3"/>
            <a:stretch>
              <a:fillRect/>
            </a:stretch>
          </a:blipFill>
        </p:spPr>
        <p:txBody>
          <a:bodyPr anchor="b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18969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99BBBE-A432-DB11-369B-BE269214E591}"/>
              </a:ext>
            </a:extLst>
          </p:cNvPr>
          <p:cNvCxnSpPr>
            <a:cxnSpLocks/>
          </p:cNvCxnSpPr>
          <p:nvPr userDrawn="1"/>
        </p:nvCxnSpPr>
        <p:spPr>
          <a:xfrm flipH="1">
            <a:off x="999173" y="6360034"/>
            <a:ext cx="951642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D5C3B36B-9F31-6694-E4F7-977D34C050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8"/>
            <a:ext cx="10515600" cy="9131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Agenda</a:t>
            </a:r>
          </a:p>
        </p:txBody>
      </p:sp>
      <p:sp>
        <p:nvSpPr>
          <p:cNvPr id="2" name="Text Placeholder 43">
            <a:extLst>
              <a:ext uri="{FF2B5EF4-FFF2-40B4-BE49-F238E27FC236}">
                <a16:creationId xmlns:a16="http://schemas.microsoft.com/office/drawing/2014/main" id="{E2BDEC3D-821C-9E9C-106F-BDEB794693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705" y="3267074"/>
            <a:ext cx="10003483" cy="911473"/>
          </a:xfrm>
          <a:solidFill>
            <a:srgbClr val="F4F4F7"/>
          </a:solidFill>
        </p:spPr>
        <p:txBody>
          <a:bodyPr lIns="1051560" anchor="ctr"/>
          <a:lstStyle>
            <a:lvl1pPr marL="0" indent="0">
              <a:buNone/>
              <a:defRPr sz="2800"/>
            </a:lvl1pPr>
          </a:lstStyle>
          <a:p>
            <a:endParaRPr lang="en-US" sz="2800"/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0936314A-F6FE-04D8-C994-8A0126499B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5" y="4623465"/>
            <a:ext cx="10011892" cy="899633"/>
          </a:xfrm>
          <a:solidFill>
            <a:srgbClr val="F4F4F7"/>
          </a:solidFill>
        </p:spPr>
        <p:txBody>
          <a:bodyPr lIns="1051560" anchor="ctr"/>
          <a:lstStyle>
            <a:lvl1pPr marL="0" indent="0">
              <a:buNone/>
              <a:defRPr sz="2800"/>
            </a:lvl1pPr>
          </a:lstStyle>
          <a:p>
            <a:endParaRPr lang="en-US" sz="2800"/>
          </a:p>
        </p:txBody>
      </p:sp>
      <p:sp>
        <p:nvSpPr>
          <p:cNvPr id="5" name="Text Placeholder 49">
            <a:extLst>
              <a:ext uri="{FF2B5EF4-FFF2-40B4-BE49-F238E27FC236}">
                <a16:creationId xmlns:a16="http://schemas.microsoft.com/office/drawing/2014/main" id="{A828A8C2-5603-5208-7310-E9B2885C2F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" y="3260323"/>
            <a:ext cx="810618" cy="918224"/>
          </a:xfrm>
          <a:blipFill>
            <a:blip r:embed="rId2"/>
            <a:stretch>
              <a:fillRect/>
            </a:stretch>
          </a:blipFill>
        </p:spPr>
        <p:txBody>
          <a:bodyPr lIns="91440" anchor="ctr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sz="2800"/>
              <a:t>2</a:t>
            </a:r>
          </a:p>
        </p:txBody>
      </p:sp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FFFF1B70-7940-62BB-65D8-26EBA88DAA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" y="4622725"/>
            <a:ext cx="810618" cy="900373"/>
          </a:xfrm>
          <a:blipFill>
            <a:blip r:embed="rId3"/>
            <a:stretch>
              <a:fillRect/>
            </a:stretch>
          </a:blipFill>
        </p:spPr>
        <p:txBody>
          <a:bodyPr lIns="91440" anchor="ctr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sz="2800"/>
              <a:t>3</a:t>
            </a:r>
          </a:p>
        </p:txBody>
      </p:sp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54282500-06F5-BFEC-BF34-1269268BA5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1705" y="1901432"/>
            <a:ext cx="10003483" cy="896366"/>
          </a:xfrm>
          <a:solidFill>
            <a:srgbClr val="F4F4F7"/>
          </a:solidFill>
        </p:spPr>
        <p:txBody>
          <a:bodyPr lIns="1051560" anchor="ctr"/>
          <a:lstStyle>
            <a:lvl1pPr marL="0" indent="0">
              <a:buNone/>
              <a:defRPr sz="2800"/>
            </a:lvl1pPr>
          </a:lstStyle>
          <a:p>
            <a:endParaRPr lang="en-US" sz="2800"/>
          </a:p>
        </p:txBody>
      </p:sp>
      <p:sp>
        <p:nvSpPr>
          <p:cNvPr id="8" name="Text Placeholder 49">
            <a:extLst>
              <a:ext uri="{FF2B5EF4-FFF2-40B4-BE49-F238E27FC236}">
                <a16:creationId xmlns:a16="http://schemas.microsoft.com/office/drawing/2014/main" id="{0C11130D-58BF-120C-67E4-8A719087CF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1705" y="1901432"/>
            <a:ext cx="810618" cy="896366"/>
          </a:xfrm>
          <a:blipFill>
            <a:blip r:embed="rId3"/>
            <a:stretch>
              <a:fillRect/>
            </a:stretch>
          </a:blipFill>
        </p:spPr>
        <p:txBody>
          <a:bodyPr lIns="91440" anchor="ctr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sz="28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4884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99BBBE-A432-DB11-369B-BE269214E591}"/>
              </a:ext>
            </a:extLst>
          </p:cNvPr>
          <p:cNvCxnSpPr>
            <a:cxnSpLocks/>
          </p:cNvCxnSpPr>
          <p:nvPr userDrawn="1"/>
        </p:nvCxnSpPr>
        <p:spPr>
          <a:xfrm flipH="1">
            <a:off x="999173" y="6360034"/>
            <a:ext cx="951642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itle Placeholder 1">
            <a:extLst>
              <a:ext uri="{FF2B5EF4-FFF2-40B4-BE49-F238E27FC236}">
                <a16:creationId xmlns:a16="http://schemas.microsoft.com/office/drawing/2014/main" id="{D5C3B36B-9F31-6694-E4F7-977D34C0507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8"/>
            <a:ext cx="10515600" cy="9131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edit Agenda</a:t>
            </a:r>
          </a:p>
        </p:txBody>
      </p:sp>
      <p:sp>
        <p:nvSpPr>
          <p:cNvPr id="2" name="Text Placeholder 43">
            <a:extLst>
              <a:ext uri="{FF2B5EF4-FFF2-40B4-BE49-F238E27FC236}">
                <a16:creationId xmlns:a16="http://schemas.microsoft.com/office/drawing/2014/main" id="{E2BDEC3D-821C-9E9C-106F-BDEB794693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1705" y="3267074"/>
            <a:ext cx="10003483" cy="911473"/>
          </a:xfrm>
          <a:solidFill>
            <a:srgbClr val="F4F4F7"/>
          </a:solidFill>
        </p:spPr>
        <p:txBody>
          <a:bodyPr lIns="1051560" anchor="ctr"/>
          <a:lstStyle>
            <a:lvl1pPr marL="0" indent="0">
              <a:buNone/>
              <a:defRPr sz="2800"/>
            </a:lvl1pPr>
          </a:lstStyle>
          <a:p>
            <a:endParaRPr lang="en-US" sz="2800"/>
          </a:p>
        </p:txBody>
      </p:sp>
      <p:sp>
        <p:nvSpPr>
          <p:cNvPr id="11" name="Text Placeholder 43">
            <a:extLst>
              <a:ext uri="{FF2B5EF4-FFF2-40B4-BE49-F238E27FC236}">
                <a16:creationId xmlns:a16="http://schemas.microsoft.com/office/drawing/2014/main" id="{0936314A-F6FE-04D8-C994-8A0126499BE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11705" y="4623465"/>
            <a:ext cx="10011892" cy="899633"/>
          </a:xfrm>
          <a:solidFill>
            <a:srgbClr val="F4F4F7"/>
          </a:solidFill>
        </p:spPr>
        <p:txBody>
          <a:bodyPr lIns="1051560" anchor="ctr"/>
          <a:lstStyle>
            <a:lvl1pPr marL="0" indent="0">
              <a:buNone/>
              <a:defRPr sz="2800"/>
            </a:lvl1pPr>
          </a:lstStyle>
          <a:p>
            <a:endParaRPr lang="en-US" sz="2800"/>
          </a:p>
        </p:txBody>
      </p:sp>
      <p:sp>
        <p:nvSpPr>
          <p:cNvPr id="5" name="Text Placeholder 49">
            <a:extLst>
              <a:ext uri="{FF2B5EF4-FFF2-40B4-BE49-F238E27FC236}">
                <a16:creationId xmlns:a16="http://schemas.microsoft.com/office/drawing/2014/main" id="{A828A8C2-5603-5208-7310-E9B2885C2F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11705" y="3260323"/>
            <a:ext cx="810618" cy="918224"/>
          </a:xfrm>
          <a:blipFill>
            <a:blip r:embed="rId2"/>
            <a:stretch>
              <a:fillRect/>
            </a:stretch>
          </a:blipFill>
        </p:spPr>
        <p:txBody>
          <a:bodyPr anchor="ctr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sz="2800"/>
              <a:t>2</a:t>
            </a:r>
          </a:p>
        </p:txBody>
      </p:sp>
      <p:sp>
        <p:nvSpPr>
          <p:cNvPr id="6" name="Text Placeholder 50">
            <a:extLst>
              <a:ext uri="{FF2B5EF4-FFF2-40B4-BE49-F238E27FC236}">
                <a16:creationId xmlns:a16="http://schemas.microsoft.com/office/drawing/2014/main" id="{FFFF1B70-7940-62BB-65D8-26EBA88DAA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11705" y="4622725"/>
            <a:ext cx="810618" cy="90037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sz="2800"/>
              <a:t>3</a:t>
            </a:r>
          </a:p>
        </p:txBody>
      </p:sp>
      <p:sp>
        <p:nvSpPr>
          <p:cNvPr id="7" name="Text Placeholder 43">
            <a:extLst>
              <a:ext uri="{FF2B5EF4-FFF2-40B4-BE49-F238E27FC236}">
                <a16:creationId xmlns:a16="http://schemas.microsoft.com/office/drawing/2014/main" id="{54282500-06F5-BFEC-BF34-1269268BA5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11705" y="1901432"/>
            <a:ext cx="10003483" cy="896366"/>
          </a:xfrm>
          <a:solidFill>
            <a:srgbClr val="F4F4F7"/>
          </a:solidFill>
        </p:spPr>
        <p:txBody>
          <a:bodyPr lIns="1051560" anchor="ctr"/>
          <a:lstStyle>
            <a:lvl1pPr marL="0" indent="0">
              <a:buNone/>
              <a:defRPr sz="2800"/>
            </a:lvl1pPr>
          </a:lstStyle>
          <a:p>
            <a:endParaRPr lang="en-US" sz="2800"/>
          </a:p>
        </p:txBody>
      </p:sp>
      <p:sp>
        <p:nvSpPr>
          <p:cNvPr id="8" name="Text Placeholder 49">
            <a:extLst>
              <a:ext uri="{FF2B5EF4-FFF2-40B4-BE49-F238E27FC236}">
                <a16:creationId xmlns:a16="http://schemas.microsoft.com/office/drawing/2014/main" id="{0C11130D-58BF-120C-67E4-8A719087CF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11705" y="1901432"/>
            <a:ext cx="810618" cy="896366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marL="0" indent="0">
              <a:buNone/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sz="28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2003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99BBBE-A432-DB11-369B-BE269214E59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34000" y="6360034"/>
            <a:ext cx="5181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A6D08F-40B2-FE0E-C2B1-FA5FF314D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D9354D-16AE-C28B-3F3E-1ED7C8F30868}"/>
              </a:ext>
            </a:extLst>
          </p:cNvPr>
          <p:cNvSpPr/>
          <p:nvPr userDrawn="1"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59201B9-31CC-4BEF-1DF1-1C82E7D847A1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0" y="2960686"/>
            <a:ext cx="4724400" cy="709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Agenda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35B50F9-618B-81B7-6044-8D8F7E6F6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6211" y="2229166"/>
            <a:ext cx="691977" cy="73152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CB77F9-1FCE-2C16-A1F8-3304B6DCFD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0" y="637093"/>
            <a:ext cx="5181600" cy="5373964"/>
          </a:xfrm>
        </p:spPr>
        <p:txBody>
          <a:bodyPr/>
          <a:lstStyle/>
          <a:p>
            <a:pPr lvl="0"/>
            <a:r>
              <a:rPr lang="en-US"/>
              <a:t>This is an agenda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95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E99BBBE-A432-DB11-369B-BE269214E591}"/>
              </a:ext>
            </a:extLst>
          </p:cNvPr>
          <p:cNvCxnSpPr>
            <a:cxnSpLocks/>
          </p:cNvCxnSpPr>
          <p:nvPr userDrawn="1"/>
        </p:nvCxnSpPr>
        <p:spPr>
          <a:xfrm flipH="1">
            <a:off x="5334000" y="6360034"/>
            <a:ext cx="51816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5A6D08F-40B2-FE0E-C2B1-FA5FF314D1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D9354D-16AE-C28B-3F3E-1ED7C8F30868}"/>
              </a:ext>
            </a:extLst>
          </p:cNvPr>
          <p:cNvSpPr/>
          <p:nvPr userDrawn="1"/>
        </p:nvSpPr>
        <p:spPr>
          <a:xfrm>
            <a:off x="0" y="0"/>
            <a:ext cx="4724400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059201B9-31CC-4BEF-1DF1-1C82E7D847A1}"/>
              </a:ext>
            </a:extLst>
          </p:cNvPr>
          <p:cNvSpPr>
            <a:spLocks noGrp="1"/>
          </p:cNvSpPr>
          <p:nvPr>
            <p:ph type="title" idx="4294967295" hasCustomPrompt="1"/>
          </p:nvPr>
        </p:nvSpPr>
        <p:spPr>
          <a:xfrm>
            <a:off x="0" y="2960686"/>
            <a:ext cx="4724400" cy="7096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algn="ctr"/>
            <a:r>
              <a:rPr lang="en-US">
                <a:solidFill>
                  <a:schemeClr val="tx2"/>
                </a:solidFill>
              </a:rPr>
              <a:t>Agenda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35B50F9-618B-81B7-6044-8D8F7E6F66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16211" y="2229166"/>
            <a:ext cx="691977" cy="731520"/>
          </a:xfrm>
          <a:prstGeom prst="rect">
            <a:avLst/>
          </a:prstGeom>
        </p:spPr>
      </p:pic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DDCB77F9-1FCE-2C16-A1F8-3304B6DCFD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0" y="637093"/>
            <a:ext cx="5181600" cy="5373964"/>
          </a:xfrm>
        </p:spPr>
        <p:txBody>
          <a:bodyPr/>
          <a:lstStyle/>
          <a:p>
            <a:pPr lvl="0"/>
            <a:r>
              <a:rPr lang="en-US"/>
              <a:t>This is an agenda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2930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E676-F53E-C2C5-307E-E2F75FAEAE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8"/>
            <a:ext cx="10007600" cy="587246"/>
          </a:xfrm>
        </p:spPr>
        <p:txBody>
          <a:bodyPr/>
          <a:lstStyle/>
          <a:p>
            <a:r>
              <a:rPr lang="en-US"/>
              <a:t>Team slide title goes here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3C1FC15-5DF3-1BA6-E3E5-9FF9FD771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2762250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400" b="1">
                <a:solidFill>
                  <a:schemeClr val="accent2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460DD8AD-CE17-1196-C377-52BB3F1A4E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3057919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1BEB8D7-D3D4-886B-68A7-9F2CCAC20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02833" y="2762250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400" b="1">
                <a:solidFill>
                  <a:schemeClr val="accent2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8AF7E6C-79C8-81C2-B9E2-8D4E0B80F5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02833" y="3057919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8D30811-4F4B-79AE-C207-119478AB8B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11056" y="2765960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400" b="1">
                <a:solidFill>
                  <a:schemeClr val="accent2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AC9701C1-07C0-C9AE-7623-E18261A39C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1056" y="3061629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9C201B0C-57D0-859D-D208-92EBDEB65E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704289" y="2764242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400" b="1">
                <a:solidFill>
                  <a:schemeClr val="accent2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4" name="Text Placeholder 16">
            <a:extLst>
              <a:ext uri="{FF2B5EF4-FFF2-40B4-BE49-F238E27FC236}">
                <a16:creationId xmlns:a16="http://schemas.microsoft.com/office/drawing/2014/main" id="{896B09C1-50CA-30A5-B776-86D165DCDC6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04289" y="3059911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EAF52B7D-511F-331D-F238-9B069AC47C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4933912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400" b="1">
                <a:solidFill>
                  <a:schemeClr val="accent2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BF4AD88C-28B8-6376-4F0C-AE1AE424FA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5229581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4BEE3AAF-9699-9B91-E263-55BA9ADEB3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02833" y="4933912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400" b="1">
                <a:solidFill>
                  <a:schemeClr val="accent2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0BAFDC11-C7BD-32E8-7BE8-0D29E18CEE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02833" y="5229581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29" name="Text Placeholder 16">
            <a:extLst>
              <a:ext uri="{FF2B5EF4-FFF2-40B4-BE49-F238E27FC236}">
                <a16:creationId xmlns:a16="http://schemas.microsoft.com/office/drawing/2014/main" id="{E022904D-C3F7-B750-75F6-7D7319952D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11056" y="4937622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400" b="1">
                <a:solidFill>
                  <a:schemeClr val="accent2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30" name="Text Placeholder 16">
            <a:extLst>
              <a:ext uri="{FF2B5EF4-FFF2-40B4-BE49-F238E27FC236}">
                <a16:creationId xmlns:a16="http://schemas.microsoft.com/office/drawing/2014/main" id="{5C7B70AA-3DDD-2ED5-7D65-4B24B16A595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11056" y="5233291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3E67602-BB27-24C6-FE9E-3AD0AB2761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4289" y="4935904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400" b="1">
                <a:solidFill>
                  <a:schemeClr val="accent2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First Last</a:t>
            </a:r>
          </a:p>
        </p:txBody>
      </p:sp>
      <p:sp>
        <p:nvSpPr>
          <p:cNvPr id="32" name="Text Placeholder 16">
            <a:extLst>
              <a:ext uri="{FF2B5EF4-FFF2-40B4-BE49-F238E27FC236}">
                <a16:creationId xmlns:a16="http://schemas.microsoft.com/office/drawing/2014/main" id="{DFE05BB5-9BF6-4165-E596-84315AEC810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04289" y="5231573"/>
            <a:ext cx="1803400" cy="288248"/>
          </a:xfrm>
        </p:spPr>
        <p:txBody>
          <a:bodyPr/>
          <a:lstStyle>
            <a:lvl1pPr marL="0" indent="0" algn="ctr">
              <a:spcBef>
                <a:spcPts val="400"/>
              </a:spcBef>
              <a:buNone/>
              <a:defRPr sz="1200" b="0">
                <a:solidFill>
                  <a:schemeClr val="tx1"/>
                </a:solidFill>
              </a:defRPr>
            </a:lvl1pPr>
            <a:lvl2pPr marL="274320" indent="0">
              <a:buNone/>
              <a:defRPr/>
            </a:lvl2pPr>
            <a:lvl3pPr marL="548640" indent="0">
              <a:buNone/>
              <a:defRPr/>
            </a:lvl3pPr>
            <a:lvl4pPr marL="914400" indent="0">
              <a:buNone/>
              <a:defRPr/>
            </a:lvl4pPr>
            <a:lvl5pPr marL="1188720" indent="0">
              <a:buNone/>
              <a:defRPr/>
            </a:lvl5pPr>
          </a:lstStyle>
          <a:p>
            <a:pPr lvl="0"/>
            <a:r>
              <a:rPr lang="en-US"/>
              <a:t>Title goes here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21EB15B-32FC-1B69-5350-8A3117802914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23364" y="1611504"/>
            <a:ext cx="1143000" cy="1143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507877D4-7FB4-05D4-A4D3-B48325664B00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633033" y="1596820"/>
            <a:ext cx="1143000" cy="1143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7" name="Picture Placeholder 33">
            <a:extLst>
              <a:ext uri="{FF2B5EF4-FFF2-40B4-BE49-F238E27FC236}">
                <a16:creationId xmlns:a16="http://schemas.microsoft.com/office/drawing/2014/main" id="{C9214ECE-61AF-D11D-EF1D-371C8CB8BEA0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6347011" y="1604452"/>
            <a:ext cx="1143000" cy="1143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63DEF904-1703-E28B-2857-FF2DA85486A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9058837" y="1598844"/>
            <a:ext cx="1143000" cy="1143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39" name="Picture Placeholder 33">
            <a:extLst>
              <a:ext uri="{FF2B5EF4-FFF2-40B4-BE49-F238E27FC236}">
                <a16:creationId xmlns:a16="http://schemas.microsoft.com/office/drawing/2014/main" id="{CC2E7C28-72D6-8877-F1D4-F9C8CF645F8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923364" y="3783409"/>
            <a:ext cx="1143000" cy="1143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40" name="Picture Placeholder 33">
            <a:extLst>
              <a:ext uri="{FF2B5EF4-FFF2-40B4-BE49-F238E27FC236}">
                <a16:creationId xmlns:a16="http://schemas.microsoft.com/office/drawing/2014/main" id="{C85D8932-0FD0-B386-5F2B-0E9F5697C11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3633033" y="3768725"/>
            <a:ext cx="1143000" cy="1143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41" name="Picture Placeholder 33">
            <a:extLst>
              <a:ext uri="{FF2B5EF4-FFF2-40B4-BE49-F238E27FC236}">
                <a16:creationId xmlns:a16="http://schemas.microsoft.com/office/drawing/2014/main" id="{C8FF4878-DB9C-2CC7-C10D-D4420A33EED1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6347011" y="3776357"/>
            <a:ext cx="1143000" cy="1143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Headshot</a:t>
            </a:r>
          </a:p>
        </p:txBody>
      </p:sp>
      <p:sp>
        <p:nvSpPr>
          <p:cNvPr id="42" name="Picture Placeholder 33">
            <a:extLst>
              <a:ext uri="{FF2B5EF4-FFF2-40B4-BE49-F238E27FC236}">
                <a16:creationId xmlns:a16="http://schemas.microsoft.com/office/drawing/2014/main" id="{95ED156F-CE96-7F32-0D7F-B950E4C9C3E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9058837" y="3770749"/>
            <a:ext cx="1143000" cy="114300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000"/>
            </a:lvl1pPr>
          </a:lstStyle>
          <a:p>
            <a:r>
              <a:rPr lang="en-US"/>
              <a:t>Headshot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BFB6AD-FAB8-E60B-41B4-0C907FFC43A9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4A0123D-CAE3-3710-31AD-03FFB42860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B6D9B-89EC-D702-8887-F3E8BB86BC66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0A9AE-689B-FC3E-3FB7-B36439AE5A56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651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9EE10A2-A2E8-05DE-49E7-33CE31843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228851"/>
            <a:ext cx="10000105" cy="390258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43E711-6252-F1F6-F7CE-0748117E49A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F9BE8A2-960D-0F3D-AD88-1EBBC70E6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8469F3-5D13-922F-8B41-7FFA4266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2BBDE25-6CE6-7DD3-5179-C47BB8C97C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00782-345E-2145-FB59-B61FB29B02DB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3558C-928F-7E66-EB88-9083C890A66A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4391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43E711-6252-F1F6-F7CE-0748117E49A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F9BE8A2-960D-0F3D-AD88-1EBBC70E6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8469F3-5D13-922F-8B41-7FFA4266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D00782-345E-2145-FB59-B61FB29B02DB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13558C-928F-7E66-EB88-9083C890A66A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89EE10A2-A2E8-05DE-49E7-33CE31843C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70929"/>
            <a:ext cx="11066904" cy="4282791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96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143E711-6252-F1F6-F7CE-0748117E49A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F9BE8A2-960D-0F3D-AD88-1EBBC70E6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8469F3-5D13-922F-8B41-7FFA4266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2BBDE25-6CE6-7DD3-5179-C47BB8C97C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 Placeholder 22">
            <a:extLst>
              <a:ext uri="{FF2B5EF4-FFF2-40B4-BE49-F238E27FC236}">
                <a16:creationId xmlns:a16="http://schemas.microsoft.com/office/drawing/2014/main" id="{C4860F5F-02FB-7757-BB47-522FCF92E7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001" y="2550281"/>
            <a:ext cx="5285772" cy="3336925"/>
          </a:xfrm>
        </p:spPr>
        <p:txBody>
          <a:bodyPr/>
          <a:lstStyle/>
          <a:p>
            <a:pPr lvl="0"/>
            <a:r>
              <a:rPr lang="en-US"/>
              <a:t>This is a simple two-column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8490235B-2085-13E0-9080-C90308E59C4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96628" y="2521919"/>
            <a:ext cx="5285773" cy="3336925"/>
          </a:xfrm>
        </p:spPr>
        <p:txBody>
          <a:bodyPr/>
          <a:lstStyle/>
          <a:p>
            <a:pPr lvl="0"/>
            <a:r>
              <a:rPr lang="en-US"/>
              <a:t>This is a simple two-column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2377F3-08F1-4694-9458-D596FA1179A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13348" y="2064719"/>
            <a:ext cx="5280425" cy="4572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45ABBD2-D989-8C3D-6862-3D77FBC320D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96628" y="2064719"/>
            <a:ext cx="5280425" cy="4572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B8E3FE-25F8-73B0-12C5-9CAB0DFF2211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128589-1703-3244-B446-AC2E6A029D7C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5484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n Bar Tagline 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30314-1183-4126-33BB-7BD3E7F9FB9A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8469F3-5D13-922F-8B41-7FFA4266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2BBDE25-6CE6-7DD3-5179-C47BB8C97C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455D3-3A73-6F6A-4963-EB3EB8B0CD0D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F7B6F-40BA-40A4-516C-8A514181A6A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A6715-2EA9-2119-BE95-3F608CD3DA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92D54D2-DBF0-934F-36D0-77C1537051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5217"/>
            <a:ext cx="11066904" cy="265363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5239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8308603-C23A-C68C-2390-06601B027C97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746750" cy="717547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E0AF-10BA-3A65-13E8-742A6AAAEB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08" y="644631"/>
            <a:ext cx="5550192" cy="62133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019133-BACA-A61F-5D61-29326721E136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76901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n Bar Tagline 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30314-1183-4126-33BB-7BD3E7F9FB9A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8469F3-5D13-922F-8B41-7FFA4266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6455D3-3A73-6F6A-4963-EB3EB8B0CD0D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4F7B6F-40BA-40A4-516C-8A514181A6A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2A6715-2EA9-2119-BE95-3F608CD3DA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92D54D2-DBF0-934F-36D0-77C1537051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81816"/>
            <a:ext cx="11066904" cy="4092417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1632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n Bar Tagline Title and Content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30314-1183-4126-33BB-7BD3E7F9FB9A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8469F3-5D13-922F-8B41-7FFA4266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2BBDE25-6CE6-7DD3-5179-C47BB8C97C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74061-6887-2D61-D124-5B5E57C4C034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EE4E5-42F5-750C-F37E-BF7376D897C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5032B-171F-ED48-F938-115D01813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BED018E-3CAC-5DDA-8674-D73F02D0E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5217"/>
            <a:ext cx="11066904" cy="265363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3963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n Bar Tagline Title and Content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30314-1183-4126-33BB-7BD3E7F9FB9A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8469F3-5D13-922F-8B41-7FFA4266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74061-6887-2D61-D124-5B5E57C4C034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AEE4E5-42F5-750C-F37E-BF7376D897C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65032B-171F-ED48-F938-115D01813F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BED018E-3CAC-5DDA-8674-D73F02D0E97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92701"/>
            <a:ext cx="11066904" cy="4152595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65093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n Bar Tagline 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30314-1183-4126-33BB-7BD3E7F9FB9A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8469F3-5D13-922F-8B41-7FFA4266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B2BBDE25-6CE6-7DD3-5179-C47BB8C97C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FCCD2-39C1-D959-4914-550D6748EDA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CAC0B-9796-24EE-04EA-5EBE110F0621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6EB7033-4C29-4F34-927A-C66369E479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5217"/>
            <a:ext cx="11066904" cy="265363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109B4F-D14A-AA5A-0C3A-E37E6398E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37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n Bar Tagline 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30314-1183-4126-33BB-7BD3E7F9FB9A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68469F3-5D13-922F-8B41-7FFA42661B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FFCCD2-39C1-D959-4914-550D6748EDA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ACAC0B-9796-24EE-04EA-5EBE110F0621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E6EB7033-4C29-4F34-927A-C66369E479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70930"/>
            <a:ext cx="11066904" cy="4103303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109B4F-D14A-AA5A-0C3A-E37E6398EE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97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n Bar 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4DD288-41E4-377F-9FC8-6976A06B4085}"/>
              </a:ext>
            </a:extLst>
          </p:cNvPr>
          <p:cNvSpPr/>
          <p:nvPr userDrawn="1"/>
        </p:nvSpPr>
        <p:spPr>
          <a:xfrm>
            <a:off x="0" y="5962389"/>
            <a:ext cx="12192000" cy="918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7CFD3-4256-84E0-1469-F2579AC13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6AD759CB-8118-4985-00BB-8B54DB2FF8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5495" y="6129556"/>
            <a:ext cx="9995524" cy="291959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>
                    <a:lumMod val="75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i.e. 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088931-6067-DD1B-942A-51119FA1A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19C29C7-7507-6B06-72B8-2C4584A899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4AAEE-1DE9-CCCC-A3E4-1979749C0209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BA0ED-F6B7-4F61-BD18-EB51A49C2FE1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95C8D7E-25CD-3E0E-4075-52EEEB1D1D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5217"/>
            <a:ext cx="11066904" cy="265363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5181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n Bar 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4DD288-41E4-377F-9FC8-6976A06B4085}"/>
              </a:ext>
            </a:extLst>
          </p:cNvPr>
          <p:cNvSpPr/>
          <p:nvPr userDrawn="1"/>
        </p:nvSpPr>
        <p:spPr>
          <a:xfrm>
            <a:off x="0" y="5962389"/>
            <a:ext cx="12192000" cy="918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7CFD3-4256-84E0-1469-F2579AC13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6AD759CB-8118-4985-00BB-8B54DB2FF8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5495" y="6129556"/>
            <a:ext cx="9995524" cy="291959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>
                    <a:lumMod val="75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i.e. 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088931-6067-DD1B-942A-51119FA1A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D4AAEE-1DE9-CCCC-A3E4-1979749C0209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5BA0ED-F6B7-4F61-BD18-EB51A49C2FE1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95C8D7E-25CD-3E0E-4075-52EEEB1D1D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81817"/>
            <a:ext cx="11066904" cy="4159628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19059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n Bar Title and Content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4DD288-41E4-377F-9FC8-6976A06B4085}"/>
              </a:ext>
            </a:extLst>
          </p:cNvPr>
          <p:cNvSpPr/>
          <p:nvPr userDrawn="1"/>
        </p:nvSpPr>
        <p:spPr>
          <a:xfrm>
            <a:off x="-10633" y="5962389"/>
            <a:ext cx="12202634" cy="91825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7CFD3-4256-84E0-1469-F2579AC13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6AD759CB-8118-4985-00BB-8B54DB2FF8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5495" y="6129556"/>
            <a:ext cx="9995524" cy="291959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>
                    <a:lumMod val="75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i.e. 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088931-6067-DD1B-942A-51119FA1A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19C29C7-7507-6B06-72B8-2C4584A899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5E9A5A-E706-3BDF-E9F0-F915F8A2826D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46C72-985E-BB36-365F-335FCDAE3867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257A8E3-7A92-1302-F9BB-B6FE4D1605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5217"/>
            <a:ext cx="11066904" cy="265363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6553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n Bar Title and Content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4DD288-41E4-377F-9FC8-6976A06B4085}"/>
              </a:ext>
            </a:extLst>
          </p:cNvPr>
          <p:cNvSpPr/>
          <p:nvPr userDrawn="1"/>
        </p:nvSpPr>
        <p:spPr>
          <a:xfrm>
            <a:off x="-10633" y="5962389"/>
            <a:ext cx="12202634" cy="918252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7CFD3-4256-84E0-1469-F2579AC13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6AD759CB-8118-4985-00BB-8B54DB2FF8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15495" y="6129556"/>
            <a:ext cx="9995524" cy="291959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>
                    <a:lumMod val="75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i.e. 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088931-6067-DD1B-942A-51119FA1A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5E9A5A-E706-3BDF-E9F0-F915F8A2826D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846C72-985E-BB36-365F-335FCDAE3867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5257A8E3-7A92-1302-F9BB-B6FE4D1605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92702"/>
            <a:ext cx="11066904" cy="4077679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1127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n Bar 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4DD288-41E4-377F-9FC8-6976A06B4085}"/>
              </a:ext>
            </a:extLst>
          </p:cNvPr>
          <p:cNvSpPr/>
          <p:nvPr userDrawn="1"/>
        </p:nvSpPr>
        <p:spPr>
          <a:xfrm>
            <a:off x="0" y="5968651"/>
            <a:ext cx="12192000" cy="911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7CFD3-4256-84E0-1469-F2579AC13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6AD759CB-8118-4985-00BB-8B54DB2FF8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0076" y="6131434"/>
            <a:ext cx="9995524" cy="291959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>
                    <a:lumMod val="90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i.e. 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088931-6067-DD1B-942A-51119FA1A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19C29C7-7507-6B06-72B8-2C4584A899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3524B8-91A0-2954-4703-3C90B18D12A9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629C0-AE1D-69C4-1512-4BD65715349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DACCC11-72AC-0AFA-1C98-3D974F657D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5217"/>
            <a:ext cx="11066904" cy="265363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6620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975350" cy="996947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3EE0AF-10BA-3A65-13E8-742A6AAAEB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1808" y="644630"/>
            <a:ext cx="5550192" cy="621337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85196C1-826C-D9C5-3164-6529DF6715B1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D683D55-7C6B-09A9-6E30-3CCDBE11EBD6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24731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n Bar 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4DD288-41E4-377F-9FC8-6976A06B4085}"/>
              </a:ext>
            </a:extLst>
          </p:cNvPr>
          <p:cNvSpPr/>
          <p:nvPr userDrawn="1"/>
        </p:nvSpPr>
        <p:spPr>
          <a:xfrm>
            <a:off x="0" y="5968651"/>
            <a:ext cx="12192000" cy="911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37CFD3-4256-84E0-1469-F2579AC13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6AD759CB-8118-4985-00BB-8B54DB2FF8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0076" y="6131434"/>
            <a:ext cx="9995524" cy="291959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>
                    <a:lumMod val="90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i.e. 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088931-6067-DD1B-942A-51119FA1AF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3524B8-91A0-2954-4703-3C90B18D12A9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4629C0-AE1D-69C4-1512-4BD65715349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3DACCC11-72AC-0AFA-1C98-3D974F657D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603587"/>
            <a:ext cx="11066904" cy="4070599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9455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ottom Bar 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B510022-85F7-9594-93E8-A9915B00E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3600"/>
            <a:ext cx="12191999" cy="914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0780B8-7FB2-7C93-B500-F6DDA75FD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47989CD-67C7-CA9B-8E0D-25AD618ABF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42857-8B22-682B-56A5-64ABD245764A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CE42B-93C2-52EB-8FE0-AF7EC40F7C6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4904C3F-95F0-BA5F-4EB2-975491461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5217"/>
            <a:ext cx="11066904" cy="265363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F2CF8-79B5-3DF6-ED48-5857D6B38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1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ottom Bar Title and Conten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B510022-85F7-9594-93E8-A9915B00E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3600"/>
            <a:ext cx="12191999" cy="914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C0780B8-7FB2-7C93-B500-F6DDA75FD6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42857-8B22-682B-56A5-64ABD245764A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CE42B-93C2-52EB-8FE0-AF7EC40F7C6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14904C3F-95F0-BA5F-4EB2-9754914611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92702"/>
            <a:ext cx="11066904" cy="4081531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3F2CF8-79B5-3DF6-ED48-5857D6B38A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666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ottom Bar Title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447ED6F-DE17-EA3F-3939-176DB54F0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3601"/>
            <a:ext cx="12185467" cy="914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B0EBF9-C5C6-DC4C-A84D-E6B36228E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DE1B3EC-3BA1-C331-EF21-44649B3653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C731E7-7E3E-4A34-6B09-25B07DE7ACFF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474D15-CE49-5F54-C6A8-A7ADCFB091E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B7FA9A1-CCD1-D6F9-8377-F91F667A27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5217"/>
            <a:ext cx="11066904" cy="265363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46581-0171-6BC0-C205-D66F5A63CF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16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ottom Bar Title and Conten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447ED6F-DE17-EA3F-3939-176DB54F0E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43601"/>
            <a:ext cx="12185467" cy="9144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4B0EBF9-C5C6-DC4C-A84D-E6B36228E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C731E7-7E3E-4A34-6B09-25B07DE7ACFF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474D15-CE49-5F54-C6A8-A7ADCFB091E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4B7FA9A1-CCD1-D6F9-8377-F91F667A27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603588"/>
            <a:ext cx="11066904" cy="4070646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E46581-0171-6BC0-C205-D66F5A63CF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25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ottom Bar 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49259-30C0-6D0D-9ECA-F834104C9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t="70304" b="16348"/>
          <a:stretch/>
        </p:blipFill>
        <p:spPr>
          <a:xfrm>
            <a:off x="0" y="5943600"/>
            <a:ext cx="12192000" cy="91539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768B57-EE5F-1D3B-4427-8D4C27E1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5217"/>
            <a:ext cx="11066904" cy="265363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A0BEA183-534B-78C9-0903-D5DBF2C645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0076" y="6131434"/>
            <a:ext cx="9995524" cy="291959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>
                    <a:lumMod val="75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i.e. 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749189-6930-B8EF-4E4D-7FDCDF7F1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ABEA740-78A1-C206-CCFB-1CBE2353E7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7E8F5-587A-D7CC-9472-ED8B83C9E6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1AE2DC-41F6-32E5-DCED-A13A180578C1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21E9A-3F66-9401-1B92-C49B2A73022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1567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ottom Bar Title and Content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49259-30C0-6D0D-9ECA-F834104C9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t="70304" b="16348"/>
          <a:stretch/>
        </p:blipFill>
        <p:spPr>
          <a:xfrm>
            <a:off x="0" y="5943600"/>
            <a:ext cx="12192000" cy="915392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2768B57-EE5F-1D3B-4427-8D4C27E1DA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625360"/>
            <a:ext cx="11066904" cy="4070476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A0BEA183-534B-78C9-0903-D5DBF2C645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20076" y="6131434"/>
            <a:ext cx="9995524" cy="291959"/>
          </a:xfrm>
        </p:spPr>
        <p:txBody>
          <a:bodyPr/>
          <a:lstStyle>
            <a:lvl1pPr marL="0" indent="0">
              <a:buNone/>
              <a:defRPr sz="1000">
                <a:solidFill>
                  <a:schemeClr val="tx2">
                    <a:lumMod val="75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i.e. Sources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F749189-6930-B8EF-4E4D-7FDCDF7F14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7E8F5-587A-D7CC-9472-ED8B83C9E6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1AE2DC-41F6-32E5-DCED-A13A180578C1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521E9A-3F66-9401-1B92-C49B2A73022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724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ayou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8C49CF-7EDB-1050-F808-1B962C9C3B9B}"/>
              </a:ext>
            </a:extLst>
          </p:cNvPr>
          <p:cNvSpPr/>
          <p:nvPr userDrawn="1"/>
        </p:nvSpPr>
        <p:spPr>
          <a:xfrm>
            <a:off x="7026442" y="0"/>
            <a:ext cx="516555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5E9B3F-A59D-7ADE-7888-8A4C3A6AB2C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5807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AE7B1E-A554-5F6B-FA17-8CFD97870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5692" y="2065691"/>
            <a:ext cx="4026708" cy="341312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B1534D3-8FBD-3070-C6EF-639BB2248DE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74539" y="845648"/>
            <a:ext cx="988233" cy="968865"/>
          </a:xfrm>
        </p:spPr>
        <p:txBody>
          <a:bodyPr/>
          <a:lstStyle>
            <a:lvl1pPr marL="0" indent="0"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Copy and paste an icon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9DCA7F7-0401-B42E-D7FD-A77E49E11D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4913" y="2526543"/>
            <a:ext cx="4027487" cy="3051175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This section should be used to differentiate content or as a call-out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2D4F87-2414-F7FD-E27A-591CCBD2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4" y="2115217"/>
            <a:ext cx="6097219" cy="397692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47C18C-16A9-6A13-FC8B-83A7C0063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6104714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A632545-9BA1-3D92-7DF8-CC79646084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6101765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295FD-DEB9-76C1-8B54-D981F7F6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3C2DCE-4097-ED00-07F7-3AD3216A4F27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AF6E5-03CE-6A5C-C120-42DFDBBE22DC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0233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bar Layou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8C49CF-7EDB-1050-F808-1B962C9C3B9B}"/>
              </a:ext>
            </a:extLst>
          </p:cNvPr>
          <p:cNvSpPr/>
          <p:nvPr userDrawn="1"/>
        </p:nvSpPr>
        <p:spPr>
          <a:xfrm>
            <a:off x="7026442" y="0"/>
            <a:ext cx="516555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5E9B3F-A59D-7ADE-7888-8A4C3A6AB2C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5807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AE7B1E-A554-5F6B-FA17-8CFD97870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5692" y="1643744"/>
            <a:ext cx="4026708" cy="341312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B1534D3-8FBD-3070-C6EF-639BB2248DE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74539" y="522287"/>
            <a:ext cx="988233" cy="968865"/>
          </a:xfrm>
        </p:spPr>
        <p:txBody>
          <a:bodyPr/>
          <a:lstStyle>
            <a:lvl1pPr marL="0" indent="0"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Copy and paste an icon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9DCA7F7-0401-B42E-D7FD-A77E49E11D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4913" y="2104596"/>
            <a:ext cx="4027487" cy="3051175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This section should be used to differentiate content or as a call-out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2D4F87-2414-F7FD-E27A-591CCBD2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4" y="1643744"/>
            <a:ext cx="6097219" cy="4448397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47C18C-16A9-6A13-FC8B-83A7C0063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6104714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295FD-DEB9-76C1-8B54-D981F7F6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3C2DCE-4097-ED00-07F7-3AD3216A4F27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AF6E5-03CE-6A5C-C120-42DFDBBE22DC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6051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ayout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8C49CF-7EDB-1050-F808-1B962C9C3B9B}"/>
              </a:ext>
            </a:extLst>
          </p:cNvPr>
          <p:cNvSpPr/>
          <p:nvPr userDrawn="1"/>
        </p:nvSpPr>
        <p:spPr>
          <a:xfrm>
            <a:off x="7026442" y="0"/>
            <a:ext cx="5165558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5E9B3F-A59D-7ADE-7888-8A4C3A6AB2C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5807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AE7B1E-A554-5F6B-FA17-8CFD97870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5692" y="2065691"/>
            <a:ext cx="4026708" cy="341312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B1534D3-8FBD-3070-C6EF-639BB2248DE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74539" y="845648"/>
            <a:ext cx="988233" cy="968865"/>
          </a:xfrm>
        </p:spPr>
        <p:txBody>
          <a:bodyPr/>
          <a:lstStyle>
            <a:lvl1pPr marL="0" indent="0"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Copy and paste an icon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9DCA7F7-0401-B42E-D7FD-A77E49E11D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4913" y="2526543"/>
            <a:ext cx="4027487" cy="3051175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This section should be used to differentiate content or as a call-out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2D4F87-2414-F7FD-E27A-591CCBD2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4" y="2115217"/>
            <a:ext cx="6097219" cy="397692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47C18C-16A9-6A13-FC8B-83A7C0063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6104714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A632545-9BA1-3D92-7DF8-CC79646084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6101765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295FD-DEB9-76C1-8B54-D981F7F6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3F8B20-80DC-F75E-381F-A1AC2ABE605A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533FF-CA68-6A1E-4B13-6EDD8F6E76DC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99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 2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AAE8C46-5E85-90F2-987E-4AE7A054DAAA}"/>
              </a:ext>
            </a:extLst>
          </p:cNvPr>
          <p:cNvSpPr/>
          <p:nvPr userDrawn="1"/>
        </p:nvSpPr>
        <p:spPr>
          <a:xfrm>
            <a:off x="6663177" y="934601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035845" cy="857249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1E066-30C4-C528-3A5F-DBCF9F812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9A542D0-3870-E3AD-A496-4E0A1450DABF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97D65C5-2C1C-CB96-CE2E-F0A3B94D9C6A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570D7B-A088-D198-52D1-AEFA0DC5E2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220" r="7443" b="6652"/>
          <a:stretch/>
        </p:blipFill>
        <p:spPr>
          <a:xfrm>
            <a:off x="6541132" y="1763824"/>
            <a:ext cx="5650868" cy="50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7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bar Layout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8C49CF-7EDB-1050-F808-1B962C9C3B9B}"/>
              </a:ext>
            </a:extLst>
          </p:cNvPr>
          <p:cNvSpPr/>
          <p:nvPr userDrawn="1"/>
        </p:nvSpPr>
        <p:spPr>
          <a:xfrm>
            <a:off x="7026442" y="0"/>
            <a:ext cx="5165558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5E9B3F-A59D-7ADE-7888-8A4C3A6AB2C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5807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AE7B1E-A554-5F6B-FA17-8CFD97870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5692" y="1600793"/>
            <a:ext cx="4026708" cy="341312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B1534D3-8FBD-3070-C6EF-639BB2248DE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74539" y="522287"/>
            <a:ext cx="988233" cy="968865"/>
          </a:xfrm>
        </p:spPr>
        <p:txBody>
          <a:bodyPr/>
          <a:lstStyle>
            <a:lvl1pPr marL="0" indent="0"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Copy and paste an icon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9DCA7F7-0401-B42E-D7FD-A77E49E11D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4913" y="2061645"/>
            <a:ext cx="4027487" cy="3051175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This section should be used to differentiate content or as a call-out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2D4F87-2414-F7FD-E27A-591CCBD2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4" y="1600793"/>
            <a:ext cx="6097219" cy="4386321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47C18C-16A9-6A13-FC8B-83A7C0063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6104714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295FD-DEB9-76C1-8B54-D981F7F6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3F8B20-80DC-F75E-381F-A1AC2ABE605A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5533FF-CA68-6A1E-4B13-6EDD8F6E76DC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610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Layou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8C49CF-7EDB-1050-F808-1B962C9C3B9B}"/>
              </a:ext>
            </a:extLst>
          </p:cNvPr>
          <p:cNvSpPr/>
          <p:nvPr userDrawn="1"/>
        </p:nvSpPr>
        <p:spPr>
          <a:xfrm>
            <a:off x="7026442" y="0"/>
            <a:ext cx="5165558" cy="6858000"/>
          </a:xfrm>
          <a:prstGeom prst="rect">
            <a:avLst/>
          </a:prstGeom>
          <a:solidFill>
            <a:srgbClr val="7F3F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5E9B3F-A59D-7ADE-7888-8A4C3A6AB2C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5807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AE7B1E-A554-5F6B-FA17-8CFD97870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5692" y="2065691"/>
            <a:ext cx="4026708" cy="341312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B1534D3-8FBD-3070-C6EF-639BB2248DE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74539" y="845648"/>
            <a:ext cx="988233" cy="968865"/>
          </a:xfrm>
        </p:spPr>
        <p:txBody>
          <a:bodyPr/>
          <a:lstStyle>
            <a:lvl1pPr marL="0" indent="0"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Copy and paste an icon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9DCA7F7-0401-B42E-D7FD-A77E49E11D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4913" y="2526543"/>
            <a:ext cx="4027487" cy="3051175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This section should be used to differentiate content or as a call-out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2D4F87-2414-F7FD-E27A-591CCBD2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4" y="2115217"/>
            <a:ext cx="6097219" cy="397692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47C18C-16A9-6A13-FC8B-83A7C0063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6104714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A632545-9BA1-3D92-7DF8-CC796460841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6101765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295FD-DEB9-76C1-8B54-D981F7F6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483D62-F239-AA19-DB81-A22C3BCA6A96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CB271-24A3-CAC8-AF92-A71AFEBAC68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370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bar Layou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E8C49CF-7EDB-1050-F808-1B962C9C3B9B}"/>
              </a:ext>
            </a:extLst>
          </p:cNvPr>
          <p:cNvSpPr/>
          <p:nvPr userDrawn="1"/>
        </p:nvSpPr>
        <p:spPr>
          <a:xfrm>
            <a:off x="7026442" y="0"/>
            <a:ext cx="5165558" cy="6858000"/>
          </a:xfrm>
          <a:prstGeom prst="rect">
            <a:avLst/>
          </a:prstGeom>
          <a:solidFill>
            <a:srgbClr val="7F3F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5E9B3F-A59D-7ADE-7888-8A4C3A6AB2CE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5807242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86AE7B1E-A554-5F6B-FA17-8CFD97870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555692" y="1600793"/>
            <a:ext cx="4026708" cy="341312"/>
          </a:xfrm>
        </p:spPr>
        <p:txBody>
          <a:bodyPr anchor="t"/>
          <a:lstStyle>
            <a:lvl1pPr marL="0" indent="0" algn="ctr">
              <a:buNone/>
              <a:defRPr sz="1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BB1534D3-8FBD-3070-C6EF-639BB2248DE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9074539" y="522287"/>
            <a:ext cx="988233" cy="968865"/>
          </a:xfrm>
        </p:spPr>
        <p:txBody>
          <a:bodyPr/>
          <a:lstStyle>
            <a:lvl1pPr marL="0" indent="0">
              <a:buNone/>
              <a:defRPr sz="1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Copy and paste an icon here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9DCA7F7-0401-B42E-D7FD-A77E49E11DC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54913" y="2061645"/>
            <a:ext cx="4027487" cy="3051175"/>
          </a:xfrm>
        </p:spPr>
        <p:txBody>
          <a:bodyPr/>
          <a:lstStyle>
            <a:lvl1pPr marL="285750" indent="-285750">
              <a:buFontTx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This section should be used to differentiate content or as a call-out</a:t>
            </a: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42D4F87-2414-F7FD-E27A-591CCBD274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4" y="1600793"/>
            <a:ext cx="6097219" cy="4440769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347C18C-16A9-6A13-FC8B-83A7C00638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6104714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295FD-DEB9-76C1-8B54-D981F7F60F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483D62-F239-AA19-DB81-A22C3BCA6A96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CB271-24A3-CAC8-AF92-A71AFEBAC68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321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llout Box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1381CB-0367-EB37-E32B-FF297C47E3F2}"/>
              </a:ext>
            </a:extLst>
          </p:cNvPr>
          <p:cNvSpPr/>
          <p:nvPr userDrawn="1"/>
        </p:nvSpPr>
        <p:spPr>
          <a:xfrm>
            <a:off x="0" y="4639571"/>
            <a:ext cx="12192000" cy="22184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2632C47-32AC-7766-0D81-5A1BACE02B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828058"/>
            <a:ext cx="4026708" cy="34131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FFD5ACBC-98B5-80B3-D98F-2B0E8C0B3F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8000" y="5419569"/>
            <a:ext cx="10992095" cy="7055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Copy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265250-D8D1-E4A4-185F-7AFE46BA6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4550"/>
            <a:ext cx="11066904" cy="2218428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8ED2B2-13B1-A6DA-BDD0-CA0C90442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EDDD265-FD71-CE44-87AD-72DDAF7065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F7FF8-E546-7DBC-DBA8-E5F6A92C7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35EA41-AF71-FB62-F559-27C47BE368B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8514D-C2D8-DECC-A0F5-A64D936FD3F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2948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llout Box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1381CB-0367-EB37-E32B-FF297C47E3F2}"/>
              </a:ext>
            </a:extLst>
          </p:cNvPr>
          <p:cNvSpPr/>
          <p:nvPr userDrawn="1"/>
        </p:nvSpPr>
        <p:spPr>
          <a:xfrm>
            <a:off x="0" y="4639571"/>
            <a:ext cx="12192000" cy="221842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FFD5ACBC-98B5-80B3-D98F-2B0E8C0B3F9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495" y="5018315"/>
            <a:ext cx="11168505" cy="11068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Copy here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265250-D8D1-E4A4-185F-7AFE46BA6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425671"/>
            <a:ext cx="11074400" cy="2894759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8ED2B2-13B1-A6DA-BDD0-CA0C90442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F7FF8-E546-7DBC-DBA8-E5F6A92C7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35EA41-AF71-FB62-F559-27C47BE368B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E8514D-C2D8-DECC-A0F5-A64D936FD3F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0968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llout Box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1381CB-0367-EB37-E32B-FF297C47E3F2}"/>
              </a:ext>
            </a:extLst>
          </p:cNvPr>
          <p:cNvSpPr/>
          <p:nvPr userDrawn="1"/>
        </p:nvSpPr>
        <p:spPr>
          <a:xfrm>
            <a:off x="0" y="4639570"/>
            <a:ext cx="12192000" cy="222638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265250-D8D1-E4A4-185F-7AFE46BA6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4550"/>
            <a:ext cx="11066904" cy="2205880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8ED2B2-13B1-A6DA-BDD0-CA0C90442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EDDD265-FD71-CE44-87AD-72DDAF7065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F7FF8-E546-7DBC-DBA8-E5F6A92C7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0F673-83A3-8C8D-81E4-61C8A99E8E76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92D8D-AC09-03DC-987A-04A3A464943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0DF22CB8-C78C-AD47-83AD-131E3A1A8CE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8000" y="4828058"/>
            <a:ext cx="4026708" cy="34131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DC771A45-45EB-3294-7183-C4F57F6AAD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8000" y="5419569"/>
            <a:ext cx="10992095" cy="7055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Copy here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38736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llout Box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1381CB-0367-EB37-E32B-FF297C47E3F2}"/>
              </a:ext>
            </a:extLst>
          </p:cNvPr>
          <p:cNvSpPr/>
          <p:nvPr userDrawn="1"/>
        </p:nvSpPr>
        <p:spPr>
          <a:xfrm>
            <a:off x="0" y="4639570"/>
            <a:ext cx="12192000" cy="2226381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265250-D8D1-E4A4-185F-7AFE46BA6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420387"/>
            <a:ext cx="11066905" cy="2941865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8ED2B2-13B1-A6DA-BDD0-CA0C90442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F7FF8-E546-7DBC-DBA8-E5F6A92C7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40F673-83A3-8C8D-81E4-61C8A99E8E76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92D8D-AC09-03DC-987A-04A3A464943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DC771A45-45EB-3294-7183-C4F57F6AAD5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15495" y="5032730"/>
            <a:ext cx="11168505" cy="109870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Copy here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108224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llout Box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1381CB-0367-EB37-E32B-FF297C47E3F2}"/>
              </a:ext>
            </a:extLst>
          </p:cNvPr>
          <p:cNvSpPr/>
          <p:nvPr userDrawn="1"/>
        </p:nvSpPr>
        <p:spPr>
          <a:xfrm>
            <a:off x="0" y="4639570"/>
            <a:ext cx="12192000" cy="2226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265250-D8D1-E4A4-185F-7AFE46BA6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114550"/>
            <a:ext cx="11066904" cy="1717638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8ED2B2-13B1-A6DA-BDD0-CA0C90442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EDDD265-FD71-CE44-87AD-72DDAF7065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F7FF8-E546-7DBC-DBA8-E5F6A92C7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CF4F49-BD81-EDDA-02C6-173B37D7230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B4C84-CC51-02A4-E644-78C54CD521F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EA313EE8-4874-AF92-5BD4-E80433FFD8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1905" y="4828058"/>
            <a:ext cx="4026708" cy="341312"/>
          </a:xfrm>
        </p:spPr>
        <p:txBody>
          <a:bodyPr anchor="t"/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50F09242-4B1C-D663-94BE-F2BA4ECD44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91905" y="5419569"/>
            <a:ext cx="10992095" cy="70554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Copy here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65518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llout Box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1381CB-0367-EB37-E32B-FF297C47E3F2}"/>
              </a:ext>
            </a:extLst>
          </p:cNvPr>
          <p:cNvSpPr/>
          <p:nvPr userDrawn="1"/>
        </p:nvSpPr>
        <p:spPr>
          <a:xfrm>
            <a:off x="0" y="4639570"/>
            <a:ext cx="12192000" cy="22263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7265250-D8D1-E4A4-185F-7AFE46BA63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359610"/>
            <a:ext cx="11066905" cy="2960819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8ED2B2-13B1-A6DA-BDD0-CA0C904426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5F7FF8-E546-7DBC-DBA8-E5F6A92C7C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CF4F49-BD81-EDDA-02C6-173B37D7230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4B4C84-CC51-02A4-E644-78C54CD521F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50F09242-4B1C-D663-94BE-F2BA4ECD44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08000" y="5032730"/>
            <a:ext cx="11074400" cy="109238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Copy here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610421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51ADE-312F-4EB8-92CC-B2D5A71462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B6E913-AFBD-DC4E-F297-13D0EF230DCB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A3D2DFB-60A3-1C69-2214-E4D7BEB079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103B541-ABDA-EABB-0FA4-8CC8870799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CF66D-EE3C-0BB8-FF5E-170C6ED9D7BC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632FC3-A75E-9D89-D671-A44451905E33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647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 Title Slide 2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035845" cy="806445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B1E066-30C4-C528-3A5F-DBCF9F8122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E1558D3-248F-B86E-F3A5-607E73B874C8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A8CECE0-EC25-1E6D-742C-5587898F79A8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2E64AC-3590-DCED-FD58-7F28A7A108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1132" y="1763824"/>
            <a:ext cx="5650868" cy="509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616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F4290176-A6E4-C3A6-08C7-A6C69BC5CA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1" b="1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9103B541-ABDA-EABB-0FA4-8CC8870799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78599" y="1244276"/>
            <a:ext cx="4635501" cy="1857739"/>
          </a:xfrm>
        </p:spPr>
        <p:txBody>
          <a:bodyPr/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r>
              <a:rPr lang="en-US" sz="2400">
                <a:solidFill>
                  <a:schemeClr val="tx1"/>
                </a:solidFill>
              </a:rPr>
              <a:t>When using a photo as the full background, make sure your text is readable over the image.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BA426F-D81D-AE6C-F1C1-BF4859CFA51F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EE03B-C1C3-332B-9C59-35C21DD634BF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4197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itle and Content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30314-1183-4126-33BB-7BD3E7F9FB9A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94C5A415-E8C8-16EC-EACE-BDBA34C44A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001" y="2143125"/>
            <a:ext cx="5285772" cy="3336925"/>
          </a:xfrm>
        </p:spPr>
        <p:txBody>
          <a:bodyPr/>
          <a:lstStyle/>
          <a:p>
            <a:pPr lvl="0"/>
            <a:r>
              <a:rPr lang="en-US"/>
              <a:t>This is a simple two-column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4CE5BBF1-BA1F-2164-CF3A-B345DE0D8F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96628" y="2114763"/>
            <a:ext cx="5285773" cy="3336925"/>
          </a:xfrm>
        </p:spPr>
        <p:txBody>
          <a:bodyPr/>
          <a:lstStyle/>
          <a:p>
            <a:pPr lvl="0"/>
            <a:r>
              <a:rPr lang="en-US"/>
              <a:t>This is a simple two-column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FC81F9-5557-DF32-4723-19CA06BC3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677DD5-4C01-314F-915A-CD55964C7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657563"/>
            <a:ext cx="5280425" cy="4572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84EEAD4-A8BA-4033-A676-F1C9D23B88A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96628" y="1657563"/>
            <a:ext cx="5280425" cy="4572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E8B6A6A8-6B3A-EFF2-C339-15CC16F3DEF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96629" y="5591175"/>
            <a:ext cx="5285771" cy="280988"/>
          </a:xfrm>
        </p:spPr>
        <p:txBody>
          <a:bodyPr/>
          <a:lstStyle>
            <a:lvl1pPr marL="0" indent="0" algn="r">
              <a:buNone/>
              <a:defRPr sz="1000">
                <a:solidFill>
                  <a:schemeClr val="tx2">
                    <a:lumMod val="75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</a:t>
            </a:r>
            <a:r>
              <a:rPr lang="en-US" err="1"/>
              <a:t>i.e</a:t>
            </a:r>
            <a:r>
              <a:rPr lang="en-US"/>
              <a:t> 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657B0-63D3-78DD-2C21-040B64404423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0F2E37-8A36-76C7-0051-62991AC449D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AA36CA-DDFB-5C04-5C3F-1FDE1A4008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4C34ED-E34B-CF4F-4D68-DE639F29563C}"/>
              </a:ext>
            </a:extLst>
          </p:cNvPr>
          <p:cNvSpPr txBox="1"/>
          <p:nvPr userDrawn="1"/>
        </p:nvSpPr>
        <p:spPr>
          <a:xfrm>
            <a:off x="5010912" y="6190757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Making members shine, one smile at a time.</a:t>
            </a:r>
            <a:r>
              <a:rPr lang="en-US" sz="1400" baseline="30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1634471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itle and Content Slide -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30314-1183-4126-33BB-7BD3E7F9FB9A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94C5A415-E8C8-16EC-EACE-BDBA34C44A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001" y="2143125"/>
            <a:ext cx="5285772" cy="3336925"/>
          </a:xfrm>
        </p:spPr>
        <p:txBody>
          <a:bodyPr/>
          <a:lstStyle/>
          <a:p>
            <a:pPr lvl="0"/>
            <a:r>
              <a:rPr lang="en-US"/>
              <a:t>This is a simple two-column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4CE5BBF1-BA1F-2164-CF3A-B345DE0D8F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96628" y="2114763"/>
            <a:ext cx="5285773" cy="3336925"/>
          </a:xfrm>
        </p:spPr>
        <p:txBody>
          <a:bodyPr/>
          <a:lstStyle/>
          <a:p>
            <a:pPr lvl="0"/>
            <a:r>
              <a:rPr lang="en-US"/>
              <a:t>This is a simple two-column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FC81F9-5557-DF32-4723-19CA06BC3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677DD5-4C01-314F-915A-CD55964C7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657563"/>
            <a:ext cx="5280425" cy="4572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84EEAD4-A8BA-4033-A676-F1C9D23B88A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96628" y="1657563"/>
            <a:ext cx="5280425" cy="4572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E8B6A6A8-6B3A-EFF2-C339-15CC16F3DEF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96629" y="5591175"/>
            <a:ext cx="5285771" cy="280988"/>
          </a:xfrm>
        </p:spPr>
        <p:txBody>
          <a:bodyPr/>
          <a:lstStyle>
            <a:lvl1pPr marL="0" indent="0" algn="r">
              <a:buNone/>
              <a:defRPr sz="1000">
                <a:solidFill>
                  <a:schemeClr val="tx2">
                    <a:lumMod val="75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</a:t>
            </a:r>
            <a:r>
              <a:rPr lang="en-US" err="1"/>
              <a:t>i.e</a:t>
            </a:r>
            <a:r>
              <a:rPr lang="en-US"/>
              <a:t> 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8B085-B056-871E-0828-D7FB2A8BA921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C6CD0E-512D-E41B-E43C-F3866D005145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A8027F-0FCA-3D05-7F50-F4559687F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22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itle and Content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330314-1183-4126-33BB-7BD3E7F9FB9A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2">
            <a:extLst>
              <a:ext uri="{FF2B5EF4-FFF2-40B4-BE49-F238E27FC236}">
                <a16:creationId xmlns:a16="http://schemas.microsoft.com/office/drawing/2014/main" id="{94C5A415-E8C8-16EC-EACE-BDBA34C44A7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001" y="2143125"/>
            <a:ext cx="5285772" cy="3336925"/>
          </a:xfrm>
        </p:spPr>
        <p:txBody>
          <a:bodyPr/>
          <a:lstStyle/>
          <a:p>
            <a:pPr lvl="0"/>
            <a:r>
              <a:rPr lang="en-US"/>
              <a:t>This is a simple two-column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4CE5BBF1-BA1F-2164-CF3A-B345DE0D8F5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296628" y="2114763"/>
            <a:ext cx="5285773" cy="3336925"/>
          </a:xfrm>
        </p:spPr>
        <p:txBody>
          <a:bodyPr/>
          <a:lstStyle/>
          <a:p>
            <a:pPr lvl="0"/>
            <a:r>
              <a:rPr lang="en-US"/>
              <a:t>This is a simple two-column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FFC81F9-5557-DF32-4723-19CA06BC32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4E677DD5-4C01-314F-915A-CD55964C71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657563"/>
            <a:ext cx="5280425" cy="4572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A84EEAD4-A8BA-4033-A676-F1C9D23B88A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96628" y="1657563"/>
            <a:ext cx="5280425" cy="457200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E8B6A6A8-6B3A-EFF2-C339-15CC16F3DEF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96629" y="5591175"/>
            <a:ext cx="5285771" cy="280988"/>
          </a:xfrm>
        </p:spPr>
        <p:txBody>
          <a:bodyPr/>
          <a:lstStyle>
            <a:lvl1pPr marL="0" indent="0" algn="r">
              <a:buNone/>
              <a:defRPr sz="1000">
                <a:solidFill>
                  <a:schemeClr val="tx2">
                    <a:lumMod val="75000"/>
                  </a:schemeClr>
                </a:solidFill>
              </a:defRPr>
            </a:lvl1pPr>
            <a:lvl2pPr marL="2743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2pPr>
            <a:lvl3pPr marL="54864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3pPr>
            <a:lvl4pPr marL="91440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4pPr>
            <a:lvl5pPr marL="1188720" indent="0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Footer goes here, </a:t>
            </a:r>
            <a:r>
              <a:rPr lang="en-US" err="1"/>
              <a:t>i.e</a:t>
            </a:r>
            <a:r>
              <a:rPr lang="en-US"/>
              <a:t> Sources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D36A8F-44E7-DC90-676A-643EBA69A0CF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C5B0FE-ED4F-D095-1B8B-58D1881D91FA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C82800-A714-C571-CCCD-DE5C3112DB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6C0B52-1D02-1B0C-44D6-18506D628132}"/>
              </a:ext>
            </a:extLst>
          </p:cNvPr>
          <p:cNvSpPr txBox="1"/>
          <p:nvPr userDrawn="1"/>
        </p:nvSpPr>
        <p:spPr>
          <a:xfrm>
            <a:off x="5010912" y="6190757"/>
            <a:ext cx="594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Making members shine, one smile at a time.</a:t>
            </a:r>
            <a:r>
              <a:rPr lang="en-US" sz="1400" baseline="300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TM</a:t>
            </a:r>
          </a:p>
        </p:txBody>
      </p:sp>
    </p:spTree>
    <p:extLst>
      <p:ext uri="{BB962C8B-B14F-4D97-AF65-F5344CB8AC3E}">
        <p14:creationId xmlns:p14="http://schemas.microsoft.com/office/powerpoint/2010/main" val="557057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Icons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0825AE7-30B3-392D-D01C-4A7F55D368E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4350" y="3207895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80AAAD9-42E1-7323-C6E8-4805767D0AF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25604" y="3207895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DC91FDC-EE88-90EE-F68E-BE5E491C9DB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91272" y="3201899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02BA44F8-94B6-FF80-7A55-2F2EB68DD3C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219254" y="3561661"/>
            <a:ext cx="2630678" cy="21342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937C4190-703F-B702-7595-CFF88A13B85C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890222" y="3561661"/>
            <a:ext cx="2624328" cy="21342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ECD2E3-EE96-1506-0421-A5062AFD664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57E87-5225-EA05-5BDB-DE51B7B2E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1BAB67-90C7-3F45-DDD2-A8EF62AB25B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B4DE0A-8BEC-2C23-75E1-2A5A5EBEB1DD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061B8-A309-9B3F-2617-E527DAF36E02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80360-82E5-3B9E-C6B3-9712A9B4A7E1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936DD12A-3A06-7F1C-B26E-FBCF5CC6ABE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08000" y="3561662"/>
            <a:ext cx="2633472" cy="2134288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90F83CB-CBA0-03A9-AD43-133F922E071F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10419" y="1998064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50E4FA96-0335-CBF8-8C60-9139789E5B4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8283" y="1998064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E3B76207-46D8-FCEB-3759-D0025B29021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88069" y="1998064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091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s with Icons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0825AE7-30B3-392D-D01C-4A7F55D368E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4350" y="2761580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80AAAD9-42E1-7323-C6E8-4805767D0AF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4225604" y="2761580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DC91FDC-EE88-90EE-F68E-BE5E491C9DB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891272" y="2755584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87E1E38-E85E-53A7-8C71-A6075A8228B1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08000" y="3115347"/>
            <a:ext cx="2630678" cy="30160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02BA44F8-94B6-FF80-7A55-2F2EB68DD3C5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4219254" y="3115346"/>
            <a:ext cx="2630678" cy="30160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937C4190-703F-B702-7595-CFF88A13B85C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7890222" y="3115346"/>
            <a:ext cx="2624328" cy="30160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ECD2E3-EE96-1506-0421-A5062AFD664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57E87-5225-EA05-5BDB-DE51B7B2E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1BAB67-90C7-3F45-DDD2-A8EF62AB25B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2061B8-A309-9B3F-2617-E527DAF36E02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80360-82E5-3B9E-C6B3-9712A9B4A7E1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861D8848-B685-1ADE-0616-35291B64561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09022" y="1568296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E07A651-64EC-5D37-D46C-30D2DB541D6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8283" y="1568296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8D8E7AD9-5756-6D7A-194B-525BF0E8C48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88069" y="1568296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346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Icons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0825AE7-30B3-392D-D01C-4A7F55D368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50" y="3207895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80AAAD9-42E1-7323-C6E8-4805767D0A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5604" y="3207895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DC91FDC-EE88-90EE-F68E-BE5E491C9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1272" y="3201899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87E1E38-E85E-53A7-8C71-A6075A8228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3561662"/>
            <a:ext cx="2630678" cy="21342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02BA44F8-94B6-FF80-7A55-2F2EB68DD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9254" y="3561661"/>
            <a:ext cx="2630678" cy="21342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937C4190-703F-B702-7595-CFF88A13B8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0222" y="3561661"/>
            <a:ext cx="2624328" cy="21342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ECD2E3-EE96-1506-0421-A5062AFD664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57E87-5225-EA05-5BDB-DE51B7B2E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1BAB67-90C7-3F45-DDD2-A8EF62AB2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B4DE0A-8BEC-2C23-75E1-2A5A5EBEB1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251C8-A3C2-9710-9039-503E96E6A30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9E461-3CED-2919-C1C5-4720D307D43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80D2E389-5C9E-EA2D-3CC7-8543B216F91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10419" y="1998064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7" name="Text Placeholder 18">
            <a:extLst>
              <a:ext uri="{FF2B5EF4-FFF2-40B4-BE49-F238E27FC236}">
                <a16:creationId xmlns:a16="http://schemas.microsoft.com/office/drawing/2014/main" id="{542755B9-30CC-8814-AD75-F7FC52E417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8283" y="1998064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1307445-7495-0C39-F32C-00887443BA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88069" y="1998064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557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lumns with Icons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0825AE7-30B3-392D-D01C-4A7F55D368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50" y="2870438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80AAAD9-42E1-7323-C6E8-4805767D0A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225604" y="2870438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DC91FDC-EE88-90EE-F68E-BE5E491C9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91272" y="2864442"/>
            <a:ext cx="2624328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87E1E38-E85E-53A7-8C71-A6075A8228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3224205"/>
            <a:ext cx="2630678" cy="290723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02BA44F8-94B6-FF80-7A55-2F2EB68DD3C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19254" y="3224204"/>
            <a:ext cx="2630678" cy="290723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937C4190-703F-B702-7595-CFF88A13B85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90222" y="3224204"/>
            <a:ext cx="2624328" cy="290723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three-column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8ECD2E3-EE96-1506-0421-A5062AFD664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1D657E87-5225-EA05-5BDB-DE51B7B2E2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A1BAB67-90C7-3F45-DDD2-A8EF62AB2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251C8-A3C2-9710-9039-503E96E6A30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69E461-3CED-2919-C1C5-4720D307D43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3F59EFE-3B8F-BD60-B574-46D7B0D7606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309022" y="1678024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532C869-E27C-4D7E-2DCD-456BFB43CD9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8283" y="1678024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F55D5F37-D82A-ECBB-BC38-FADA291EAB9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688069" y="1678024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803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Icons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0825AE7-30B3-392D-D01C-4A7F55D368E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4350" y="3207895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80AAAD9-42E1-7323-C6E8-4805767D0AF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115729" y="3207895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DC91FDC-EE88-90EE-F68E-BE5E491C9DB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318487" y="3201899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37EF87DB-A0F1-1BFF-24B8-A8ADAD0FCBC5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717108" y="3201899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3EB61CE-1747-F692-C91D-D71B6E4D8F58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08000" y="3561662"/>
            <a:ext cx="2203450" cy="21342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26F1B97D-3D60-2FED-D5BF-D902F6CC5442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112560" y="3561662"/>
            <a:ext cx="2197112" cy="21342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25C6A12C-2423-D54B-D5CE-69A516A5275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715909" y="3554408"/>
            <a:ext cx="2197112" cy="2141542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4AB7B-BE7F-38E8-0EA3-237403F0197B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2A5C9A2-F863-E70C-1D83-65048D687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577F1C-93DC-97D1-D6DD-2AB2CB25B7C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547861-CE1D-9A0F-FD0F-D67CF4E6754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A44B9F8-AEFB-2A4A-98AA-E46A5461DDB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8318487" y="3554408"/>
            <a:ext cx="2197112" cy="2141542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A2A22-3FFC-2294-ED67-FD3410DAA12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1D2B6B-7B9A-6C8C-007E-507A39B197FC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0285CE99-0AE0-43BA-0492-56B53995A79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01759" y="2006409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B19F58F4-B06C-7901-668F-15B408B00C7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96799" y="2006409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41E33DB7-E502-5AE3-D6E6-B26052AFA3FA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300148" y="2006409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043FB43-A3FE-5BB9-92E0-E81B8FD55FD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03497" y="2006409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437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s with Icons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0825AE7-30B3-392D-D01C-4A7F55D368E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14350" y="2685219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80AAAD9-42E1-7323-C6E8-4805767D0AF4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115729" y="2685219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DC91FDC-EE88-90EE-F68E-BE5E491C9DBD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318487" y="2679223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37EF87DB-A0F1-1BFF-24B8-A8ADAD0FCBC5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5717108" y="2679223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3EB61CE-1747-F692-C91D-D71B6E4D8F58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508000" y="3038986"/>
            <a:ext cx="2203450" cy="309244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26F1B97D-3D60-2FED-D5BF-D902F6CC5442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3112560" y="3038986"/>
            <a:ext cx="2197112" cy="309244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25C6A12C-2423-D54B-D5CE-69A516A52755}"/>
              </a:ext>
            </a:extLst>
          </p:cNvPr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715909" y="3031731"/>
            <a:ext cx="2197112" cy="3102959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4AB7B-BE7F-38E8-0EA3-237403F0197B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2A5C9A2-F863-E70C-1D83-65048D687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577F1C-93DC-97D1-D6DD-2AB2CB25B7C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A44B9F8-AEFB-2A4A-98AA-E46A5461DDBA}"/>
              </a:ext>
            </a:extLst>
          </p:cNvPr>
          <p:cNvSpPr>
            <a:spLocks noGrp="1"/>
          </p:cNvSpPr>
          <p:nvPr userDrawn="1">
            <p:ph type="body" sz="quarter" idx="37" hasCustomPrompt="1"/>
          </p:nvPr>
        </p:nvSpPr>
        <p:spPr>
          <a:xfrm>
            <a:off x="8318487" y="3031731"/>
            <a:ext cx="2197112" cy="3102959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purple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6A2A22-3FFC-2294-ED67-FD3410DAA12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1D2B6B-7B9A-6C8C-007E-507A39B197FC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C39513EA-D467-298E-6EF4-28783AAC280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01759" y="1485201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9A26BA8F-1E7C-5459-BB72-ED132961E296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96799" y="1485201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74E8D2B6-094D-D618-D18C-D8ADEB1BE7A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300148" y="1485201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8309B2E7-C6D5-E01C-9DE1-CD218BBE70B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03497" y="1485201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60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DD Title Slide -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035845" cy="844547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CD3EB1-453F-20E2-8E7F-651CD7974699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FE7785-B382-BA1A-6E7F-D606A64018BC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938390-BBDC-4CEF-9EB6-FF90CE4BBA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5279" y="1121681"/>
            <a:ext cx="6246721" cy="57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24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with Icons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0825AE7-30B3-392D-D01C-4A7F55D368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50" y="3207895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80AAAD9-42E1-7323-C6E8-4805767D0A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5729" y="3207895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DC91FDC-EE88-90EE-F68E-BE5E491C9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87" y="3201899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37EF87DB-A0F1-1BFF-24B8-A8ADAD0FCB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7108" y="3201899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3EB61CE-1747-F692-C91D-D71B6E4D8F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3561662"/>
            <a:ext cx="2203450" cy="21342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26F1B97D-3D60-2FED-D5BF-D902F6CC54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12560" y="3561662"/>
            <a:ext cx="2197112" cy="2134287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25C6A12C-2423-D54B-D5CE-69A516A527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5909" y="3554408"/>
            <a:ext cx="2197112" cy="2141542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4AB7B-BE7F-38E8-0EA3-237403F0197B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2A5C9A2-F863-E70C-1D83-65048D687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577F1C-93DC-97D1-D6DD-2AB2CB25B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547861-CE1D-9A0F-FD0F-D67CF4E6754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A44B9F8-AEFB-2A4A-98AA-E46A5461DD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8487" y="3554408"/>
            <a:ext cx="2197112" cy="2141542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C517E-9E58-42DB-00C6-7EBD45C032BD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9760C8-0614-E493-B193-C63CF6D68A4B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2723C53F-42B2-ACA6-8BC6-74999441203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01759" y="2006409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C32DCA62-FEF8-B730-730F-E021B9CCC00D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96799" y="2006409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5F776085-69CF-71E0-406D-0275AC54B259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300148" y="2006409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7404037E-2508-7AAC-FCCA-33639628C23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03497" y="2006409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946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lumns with Icons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0825AE7-30B3-392D-D01C-4A7F55D368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4350" y="2685219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780AAAD9-42E1-7323-C6E8-4805767D0A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5729" y="2685219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BDC91FDC-EE88-90EE-F68E-BE5E491C9DB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8487" y="2679223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37EF87DB-A0F1-1BFF-24B8-A8ADAD0FCB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717108" y="2679223"/>
            <a:ext cx="2197112" cy="337279"/>
          </a:xfrm>
        </p:spPr>
        <p:txBody>
          <a:bodyPr/>
          <a:lstStyle>
            <a:lvl1pPr marL="0" indent="0" algn="ctr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3EB61CE-1747-F692-C91D-D71B6E4D8F5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8000" y="3038986"/>
            <a:ext cx="2203450" cy="30892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26F1B97D-3D60-2FED-D5BF-D902F6CC54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112560" y="3038986"/>
            <a:ext cx="2197112" cy="3089200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25C6A12C-2423-D54B-D5CE-69A516A5275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5909" y="3031731"/>
            <a:ext cx="2197112" cy="3099701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44AB7B-BE7F-38E8-0EA3-237403F0197B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A2A5C9A2-F863-E70C-1D83-65048D6876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8577F1C-93DC-97D1-D6DD-2AB2CB25B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7A44B9F8-AEFB-2A4A-98AA-E46A5461DD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8487" y="3031731"/>
            <a:ext cx="2197112" cy="3099701"/>
          </a:xfrm>
        </p:spPr>
        <p:txBody>
          <a:bodyPr/>
          <a:lstStyle>
            <a:lvl1pPr marL="0" indent="0"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System Font Regular"/>
              <a:buChar char="–"/>
              <a:tabLst/>
              <a:defRPr/>
            </a:pPr>
            <a:r>
              <a:rPr lang="en-US"/>
              <a:t>This is a four-column with icons layout. Copy and paste an icon into the blue circle above.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7C517E-9E58-42DB-00C6-7EBD45C032BD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9760C8-0614-E493-B193-C63CF6D68A4B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4FCCE3E3-EA69-8CBF-9ECD-2EA1947D3AA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101759" y="1485201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F07F114-3656-5118-F302-1157B61114D1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3696799" y="1485201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9A6C0E1C-743E-AF4D-9E62-5A977767C211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6300148" y="1485201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41BF1321-E16A-2C3C-A9F0-522761E6817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903497" y="1485201"/>
            <a:ext cx="1028633" cy="1028633"/>
          </a:xfrm>
          <a:blipFill>
            <a:blip r:embed="rId3"/>
            <a:stretch>
              <a:fillRect/>
            </a:stretch>
          </a:blipFill>
        </p:spPr>
        <p:txBody>
          <a:bodyPr anchor="ctr"/>
          <a:lstStyle>
            <a:lvl1pPr algn="ctr">
              <a:defRPr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439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Statist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martArt Placeholder 13">
            <a:extLst>
              <a:ext uri="{FF2B5EF4-FFF2-40B4-BE49-F238E27FC236}">
                <a16:creationId xmlns:a16="http://schemas.microsoft.com/office/drawing/2014/main" id="{765650A7-059C-6257-FA3B-D17E5A92BB63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096000" y="609600"/>
            <a:ext cx="5486400" cy="487045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99D23-1E21-A3D4-8440-7E9BFBE5D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5836D5-3EAF-1782-0549-C9EC99DEE65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26DD65A-BA48-54B8-9971-4C2C39335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5127625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50E91A-0C85-3189-A7E1-0FCEEFF89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1244277"/>
            <a:ext cx="5125148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F5DD5-5637-245A-9434-1A416B5856C1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9D8F4-291F-AE1F-33C8-098D80305B1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471725F3-A5F3-97D5-E301-8425EF63A1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000" y="2125398"/>
            <a:ext cx="5125148" cy="3354644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488017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s and Statist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martArt Placeholder 13">
            <a:extLst>
              <a:ext uri="{FF2B5EF4-FFF2-40B4-BE49-F238E27FC236}">
                <a16:creationId xmlns:a16="http://schemas.microsoft.com/office/drawing/2014/main" id="{765650A7-059C-6257-FA3B-D17E5A92BB63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6096000" y="609600"/>
            <a:ext cx="5486400" cy="487045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99D23-1E21-A3D4-8440-7E9BFBE5D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5836D5-3EAF-1782-0549-C9EC99DEE65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26DD65A-BA48-54B8-9971-4C2C39335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5127625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F5DD5-5637-245A-9434-1A416B5856C1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9D8F4-291F-AE1F-33C8-098D80305B1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23CB9D7-ED73-097B-3CDE-84F2E491EFF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8000" y="1412278"/>
            <a:ext cx="5125148" cy="4067764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60292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otated Charts and Statist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martArt Placeholder 13">
            <a:extLst>
              <a:ext uri="{FF2B5EF4-FFF2-40B4-BE49-F238E27FC236}">
                <a16:creationId xmlns:a16="http://schemas.microsoft.com/office/drawing/2014/main" id="{765650A7-059C-6257-FA3B-D17E5A92BB63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2417523" y="609599"/>
            <a:ext cx="9164877" cy="5125143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99D23-1E21-A3D4-8440-7E9BFBE5D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5836D5-3EAF-1782-0549-C9EC99DEE65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26DD65A-BA48-54B8-9971-4C2C39335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599406" y="2818606"/>
            <a:ext cx="5127625" cy="70961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50E91A-0C85-3189-A7E1-0FCEEFF897C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014760" y="2946051"/>
            <a:ext cx="5125148" cy="4572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F5DD5-5637-245A-9434-1A416B5856C1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9D8F4-291F-AE1F-33C8-098D80305B1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264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Rotated Charts and Statistics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martArt Placeholder 13">
            <a:extLst>
              <a:ext uri="{FF2B5EF4-FFF2-40B4-BE49-F238E27FC236}">
                <a16:creationId xmlns:a16="http://schemas.microsoft.com/office/drawing/2014/main" id="{765650A7-059C-6257-FA3B-D17E5A92BB63}"/>
              </a:ext>
            </a:extLst>
          </p:cNvPr>
          <p:cNvSpPr>
            <a:spLocks noGrp="1"/>
          </p:cNvSpPr>
          <p:nvPr>
            <p:ph type="dgm" sz="quarter" idx="14"/>
          </p:nvPr>
        </p:nvSpPr>
        <p:spPr>
          <a:xfrm>
            <a:off x="2411260" y="609599"/>
            <a:ext cx="9171140" cy="5127615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899D23-1E21-A3D4-8440-7E9BFBE5D9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5836D5-3EAF-1782-0549-C9EC99DEE653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9906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26DD65A-BA48-54B8-9971-4C2C393351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1599406" y="2818606"/>
            <a:ext cx="5127625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F5DD5-5637-245A-9434-1A416B5856C1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69D8F4-291F-AE1F-33C8-098D80305B1D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9350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ttom Ba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6A93EE-E524-82EB-F360-A8FD8E2C9848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B2E68A-0F5C-38F3-F625-A897BDC93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2125398"/>
            <a:ext cx="5588000" cy="3051175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AD075B5-1D34-48D0-F58E-0C3D090BD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842" y="2125398"/>
            <a:ext cx="5165557" cy="3051175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805D2-09C9-39D1-EFF0-131140FCA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A7C40FB-B817-9E7F-3303-0617A92C3C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D6261-0D8B-22FB-7C42-F0E0DA6D9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47501" y="4571817"/>
            <a:ext cx="3477300" cy="2296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45F61-9146-0DF3-762C-5F34F97F188C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F0D00-A705-28EF-CBC5-03BAC5E76ED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B26CD-236C-909E-5AC6-5D5B8CC27A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924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Bottom Bar Slid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6A93EE-E524-82EB-F360-A8FD8E2C9848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B2E68A-0F5C-38F3-F625-A897BDC93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1617164"/>
            <a:ext cx="5588000" cy="4038918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AD075B5-1D34-48D0-F58E-0C3D090BD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842" y="1617164"/>
            <a:ext cx="5165557" cy="4038918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805D2-09C9-39D1-EFF0-131140FCA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2D6261-0D8B-22FB-7C42-F0E0DA6D94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447501" y="4571817"/>
            <a:ext cx="3477300" cy="2296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745F61-9146-0DF3-762C-5F34F97F188C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FF0D00-A705-28EF-CBC5-03BAC5E76EDE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2B26CD-236C-909E-5AC6-5D5B8CC27A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5628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ttom Bar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6A93EE-E524-82EB-F360-A8FD8E2C9848}"/>
              </a:ext>
            </a:extLst>
          </p:cNvPr>
          <p:cNvSpPr/>
          <p:nvPr userDrawn="1"/>
        </p:nvSpPr>
        <p:spPr>
          <a:xfrm>
            <a:off x="0" y="5942306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B2E68A-0F5C-38F3-F625-A897BDC93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2125398"/>
            <a:ext cx="5588000" cy="3051175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AD075B5-1D34-48D0-F58E-0C3D090BD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842" y="2125398"/>
            <a:ext cx="5165557" cy="3051175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805D2-09C9-39D1-EFF0-131140FCA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A7C40FB-B817-9E7F-3303-0617A92C3C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D54418-EF05-ACB5-D227-4494F6ACE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3083" y="4703984"/>
            <a:ext cx="3897048" cy="2152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FE647-AC35-2AF6-D1CE-FFF65BCD714D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BA734-4C46-C883-95F1-531B42616CC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3ABA7-04D7-CC58-B3DE-21C13BCDB2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844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Bottom Bar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36A93EE-E524-82EB-F360-A8FD8E2C9848}"/>
              </a:ext>
            </a:extLst>
          </p:cNvPr>
          <p:cNvSpPr/>
          <p:nvPr userDrawn="1"/>
        </p:nvSpPr>
        <p:spPr>
          <a:xfrm>
            <a:off x="0" y="5942306"/>
            <a:ext cx="12192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>
              <a:latin typeface="Verdana" panose="020B0604030504040204" pitchFamily="34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B2E68A-0F5C-38F3-F625-A897BDC93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1558245"/>
            <a:ext cx="5588000" cy="4187052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4AD075B5-1D34-48D0-F58E-0C3D090BD8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842" y="1558245"/>
            <a:ext cx="5165557" cy="4187052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3805D2-09C9-39D1-EFF0-131140FCA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D54418-EF05-ACB5-D227-4494F6ACE0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203083" y="4703984"/>
            <a:ext cx="3897048" cy="2152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FE647-AC35-2AF6-D1CE-FFF65BCD714D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BA734-4C46-C883-95F1-531B42616CC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9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9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03ABA7-04D7-CC58-B3DE-21C13BCDB2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25200" y="613143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30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DD Title Slide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01E543-DC20-CDA2-F729-C769DA63DF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263591"/>
            <a:ext cx="3184187" cy="36141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035845" cy="946149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E4C24D-1301-E128-3D8D-EE1477F2720C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67EA26-551A-592A-F99C-7F986D290601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2C290-02F9-710E-80ED-7D9E24861D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92"/>
          <a:stretch/>
        </p:blipFill>
        <p:spPr>
          <a:xfrm>
            <a:off x="5945279" y="1121681"/>
            <a:ext cx="6246721" cy="57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60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ttom Ba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5F45CA-FD14-595E-419D-69258A6B6C69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F60DE0-DD18-3DC2-F9CA-C6C678206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422400"/>
            <a:ext cx="11066904" cy="4254500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B47D99-FC54-02D3-E5D6-0EFE933F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120ADC-DA84-8BB3-1A87-F9EB71E4C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4100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0C045-076C-4367-4F92-43F13E3E76F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DBB7E-61DD-D013-6FB4-BE780F12C27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1862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Bottom Ba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5F45CA-FD14-595E-419D-69258A6B6C69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F60DE0-DD18-3DC2-F9CA-C6C678206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11066904" cy="2678512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B47D99-FC54-02D3-E5D6-0EFE933F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58C5B71-83C3-D4F3-8662-BCDDDA0B79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120ADC-DA84-8BB3-1A87-F9EB71E4C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4100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0C045-076C-4367-4F92-43F13E3E76F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DBB7E-61DD-D013-6FB4-BE780F12C27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7672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Bottom Ba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5F45CA-FD14-595E-419D-69258A6B6C69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F60DE0-DD18-3DC2-F9CA-C6C678206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607107"/>
            <a:ext cx="11066904" cy="4138189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B47D99-FC54-02D3-E5D6-0EFE933F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120ADC-DA84-8BB3-1A87-F9EB71E4CE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4100"/>
            <a:ext cx="457200" cy="457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E0C045-076C-4367-4F92-43F13E3E76F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DBB7E-61DD-D013-6FB4-BE780F12C27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5470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ottom Ba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4FBAC9-D81D-CDC3-16B6-87F4973D4093}"/>
              </a:ext>
            </a:extLst>
          </p:cNvPr>
          <p:cNvSpPr/>
          <p:nvPr userDrawn="1"/>
        </p:nvSpPr>
        <p:spPr>
          <a:xfrm>
            <a:off x="0" y="5613722"/>
            <a:ext cx="12192000" cy="12442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F60DE0-DD18-3DC2-F9CA-C6C678206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633139"/>
            <a:ext cx="11066904" cy="3624662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B47D99-FC54-02D3-E5D6-0EFE933F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E0BFA9-D04A-A078-AA1B-ED55C9049CF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353568-511E-CE78-15BA-08E3C3CDA4E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43C60D-3CC9-F0C6-1B52-D178F81EF2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41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61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Bottom Ba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34FBAC9-D81D-CDC3-16B6-87F4973D4093}"/>
              </a:ext>
            </a:extLst>
          </p:cNvPr>
          <p:cNvSpPr/>
          <p:nvPr userDrawn="1"/>
        </p:nvSpPr>
        <p:spPr>
          <a:xfrm>
            <a:off x="0" y="5613722"/>
            <a:ext cx="12192000" cy="124427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8F60DE0-DD18-3DC2-F9CA-C6C678206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11066904" cy="2678512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3B47D99-FC54-02D3-E5D6-0EFE933F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58C5B71-83C3-D4F3-8662-BCDDDA0B79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69051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E0BFA9-D04A-A078-AA1B-ED55C9049CF0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353568-511E-CE78-15BA-08E3C3CDA4E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D6152B-4A3B-26C1-5AD1-B6D4076656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25200" y="61341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692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Shape Slide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24B397F-268F-2466-4ABF-CC622FF5AAD4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C9DDA-BA3A-2736-86B0-BF03D41E8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63AF198-C783-17C3-39D2-1C9521ED4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48268"/>
            <a:ext cx="6185343" cy="4642753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A2C73-7C8A-966E-8415-13EA8194FFB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495A9-737C-E299-0F67-444DFBD279B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0AB2B8-9B52-52F3-0F80-525904988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184" y="522287"/>
            <a:ext cx="3790880" cy="63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597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Shape Slide 1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24B397F-268F-2466-4ABF-CC622FF5AAD4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rgbClr val="89BDC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C9DDA-BA3A-2736-86B0-BF03D41E8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C3D0739-6479-22C2-5EAA-E836DC7D6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7353067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63AF198-C783-17C3-39D2-1C9521ED4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6185343" cy="424537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CA2C73-7C8A-966E-8415-13EA8194FFB5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495A9-737C-E299-0F67-444DFBD279B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0AB2B8-9B52-52F3-0F80-525904988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184" y="522287"/>
            <a:ext cx="3790880" cy="63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540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Shape Slide 1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24B397F-268F-2466-4ABF-CC622FF5AAD4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C9DDA-BA3A-2736-86B0-BF03D41E8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63AF198-C783-17C3-39D2-1C9521ED4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1579031"/>
            <a:ext cx="6185343" cy="4756682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7D0B7-FE48-F4F5-6C5D-380430AAB8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184" y="522287"/>
            <a:ext cx="3790880" cy="6358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D48C61-8BCF-CA74-7597-A602A8BFDAB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0AAAF-BF66-C87B-46CA-6DA4EBA09DB5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8094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Shape Slide 1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24B397F-268F-2466-4ABF-CC622FF5AAD4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9C9DDA-BA3A-2736-86B0-BF03D41E8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C3D0739-6479-22C2-5EAA-E836DC7D6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7353067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63AF198-C783-17C3-39D2-1C9521ED4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6185343" cy="424537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47D0B7-FE48-F4F5-6C5D-380430AAB8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184" y="522287"/>
            <a:ext cx="3790880" cy="63588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D48C61-8BCF-CA74-7597-A602A8BFDAB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70AAAF-BF66-C87B-46CA-6DA4EBA09DB5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648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Shape Slide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9DDA-BA3A-2736-86B0-BF03D41E8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63AF198-C783-17C3-39D2-1C9521ED4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4" y="1600482"/>
            <a:ext cx="8457056" cy="465880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0A98B-75D6-594E-C7D6-A5532CD512D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82393-D3A6-7F31-83C9-3BFFEC691CF6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835B2-0A62-1D0C-E868-70A13676D1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435" y="1713853"/>
            <a:ext cx="4816805" cy="51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094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rtner IDD Title Slide -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8C3675B-F9D1-1BB8-E96E-32C32115E0CE}"/>
              </a:ext>
            </a:extLst>
          </p:cNvPr>
          <p:cNvSpPr/>
          <p:nvPr userDrawn="1"/>
        </p:nvSpPr>
        <p:spPr>
          <a:xfrm>
            <a:off x="6663177" y="1028750"/>
            <a:ext cx="5528823" cy="5852400"/>
          </a:xfrm>
          <a:custGeom>
            <a:avLst/>
            <a:gdLst>
              <a:gd name="connsiteX0" fmla="*/ 4567054 w 5528823"/>
              <a:gd name="connsiteY0" fmla="*/ 0 h 5852400"/>
              <a:gd name="connsiteX1" fmla="*/ 5487475 w 5528823"/>
              <a:gd name="connsiteY1" fmla="*/ 96453 h 5852400"/>
              <a:gd name="connsiteX2" fmla="*/ 5528823 w 5528823"/>
              <a:gd name="connsiteY2" fmla="*/ 106373 h 5852400"/>
              <a:gd name="connsiteX3" fmla="*/ 5528823 w 5528823"/>
              <a:gd name="connsiteY3" fmla="*/ 5852400 h 5852400"/>
              <a:gd name="connsiteX4" fmla="*/ 125660 w 5528823"/>
              <a:gd name="connsiteY4" fmla="*/ 5852400 h 5852400"/>
              <a:gd name="connsiteX5" fmla="*/ 92786 w 5528823"/>
              <a:gd name="connsiteY5" fmla="*/ 5704339 h 5852400"/>
              <a:gd name="connsiteX6" fmla="*/ 0 w 5528823"/>
              <a:gd name="connsiteY6" fmla="*/ 4747543 h 5852400"/>
              <a:gd name="connsiteX7" fmla="*/ 4567054 w 5528823"/>
              <a:gd name="connsiteY7" fmla="*/ 0 h 58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8823" h="5852400">
                <a:moveTo>
                  <a:pt x="4567054" y="0"/>
                </a:moveTo>
                <a:cubicBezTo>
                  <a:pt x="4882343" y="0"/>
                  <a:pt x="5190170" y="33212"/>
                  <a:pt x="5487475" y="96453"/>
                </a:cubicBezTo>
                <a:lnTo>
                  <a:pt x="5528823" y="106373"/>
                </a:lnTo>
                <a:lnTo>
                  <a:pt x="5528823" y="5852400"/>
                </a:lnTo>
                <a:lnTo>
                  <a:pt x="125660" y="5852400"/>
                </a:lnTo>
                <a:lnTo>
                  <a:pt x="92786" y="5704339"/>
                </a:lnTo>
                <a:cubicBezTo>
                  <a:pt x="31949" y="5395285"/>
                  <a:pt x="0" y="5075292"/>
                  <a:pt x="0" y="4747543"/>
                </a:cubicBezTo>
                <a:cubicBezTo>
                  <a:pt x="0" y="2125547"/>
                  <a:pt x="2044740" y="0"/>
                  <a:pt x="4567054" y="0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35E95-14B7-1862-EB4C-BF6AA8ED58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4350" y="3244850"/>
            <a:ext cx="5035845" cy="742947"/>
          </a:xfrm>
        </p:spPr>
        <p:txBody>
          <a:bodyPr>
            <a:noAutofit/>
          </a:bodyPr>
          <a:lstStyle>
            <a:lvl1pPr marL="0" indent="0" algn="l">
              <a:buNone/>
              <a:defRPr sz="1400"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Presented by: [YOUR NAME]</a:t>
            </a:r>
          </a:p>
          <a:p>
            <a:r>
              <a:rPr lang="en-US"/>
              <a:t>Month Day, 2024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B90E1-B25E-EDB6-0CC9-37E57370A4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4349" y="609600"/>
            <a:ext cx="7710617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</a:t>
            </a:r>
            <a:br>
              <a:rPr lang="en-US"/>
            </a:br>
            <a:r>
              <a:rPr lang="en-US"/>
              <a:t>title goes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2D9C7-D69E-3857-A7D5-AB6971FA00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844" y="5320565"/>
            <a:ext cx="1643019" cy="34198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E8A23F-A6BD-482F-18B0-8ED484E01A26}"/>
              </a:ext>
            </a:extLst>
          </p:cNvPr>
          <p:cNvCxnSpPr>
            <a:cxnSpLocks/>
          </p:cNvCxnSpPr>
          <p:nvPr userDrawn="1"/>
        </p:nvCxnSpPr>
        <p:spPr>
          <a:xfrm flipH="1">
            <a:off x="612844" y="5885234"/>
            <a:ext cx="493735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4EC6EF9-6D33-14F9-C8AE-98427E9ADFD6}"/>
              </a:ext>
            </a:extLst>
          </p:cNvPr>
          <p:cNvSpPr txBox="1"/>
          <p:nvPr userDrawn="1"/>
        </p:nvSpPr>
        <p:spPr>
          <a:xfrm>
            <a:off x="514349" y="6444253"/>
            <a:ext cx="27055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F44D79-03E1-7DA5-8531-55181C7815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992"/>
          <a:stretch/>
        </p:blipFill>
        <p:spPr>
          <a:xfrm>
            <a:off x="5945279" y="1121681"/>
            <a:ext cx="6246721" cy="57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447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Shape Slide 2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9DDA-BA3A-2736-86B0-BF03D41E83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22287"/>
            <a:ext cx="11052629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C3D0739-6479-22C2-5EAA-E836DC7D6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11047280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D63AF198-C783-17C3-39D2-1C9521ED496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4" y="2090339"/>
            <a:ext cx="8457056" cy="4245374"/>
          </a:xfrm>
        </p:spPr>
        <p:txBody>
          <a:bodyPr/>
          <a:lstStyle/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0A98B-75D6-594E-C7D6-A5532CD512DE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E82393-D3A6-7F31-83C9-3BFFEC691CF6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9835B2-0A62-1D0C-E868-70A13676D1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3435" y="1713853"/>
            <a:ext cx="4816805" cy="51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284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Shap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>
            <a:extLst>
              <a:ext uri="{FF2B5EF4-FFF2-40B4-BE49-F238E27FC236}">
                <a16:creationId xmlns:a16="http://schemas.microsoft.com/office/drawing/2014/main" id="{8F7B5C16-AC52-C3AD-91FE-C9864EE96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4095" y="1812000"/>
            <a:ext cx="6305748" cy="52178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1C8FD3-ABFB-CD21-FDCF-5438CD444A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7"/>
            <a:ext cx="11063514" cy="7096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90179BC-E751-B7C8-19EE-D58CA43A7E4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15495" y="1589596"/>
            <a:ext cx="7349125" cy="4245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3" name="Picture 32" descr="A person and a child sitting on a red chair&#10;&#10;Description automatically generated">
            <a:extLst>
              <a:ext uri="{FF2B5EF4-FFF2-40B4-BE49-F238E27FC236}">
                <a16:creationId xmlns:a16="http://schemas.microsoft.com/office/drawing/2014/main" id="{DB5B707A-D293-6F0A-713A-857A469F37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70" b="1096"/>
          <a:stretch/>
        </p:blipFill>
        <p:spPr>
          <a:xfrm>
            <a:off x="6080468" y="2264720"/>
            <a:ext cx="6133794" cy="4593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D13B35-CEB4-E52D-2E19-9FB46BEE968A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75A92-31F7-265B-5072-2F10598D4493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48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Shap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>
            <a:extLst>
              <a:ext uri="{FF2B5EF4-FFF2-40B4-BE49-F238E27FC236}">
                <a16:creationId xmlns:a16="http://schemas.microsoft.com/office/drawing/2014/main" id="{8F7B5C16-AC52-C3AD-91FE-C9864EE96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64095" y="1812000"/>
            <a:ext cx="6305748" cy="521789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1C8FD3-ABFB-CD21-FDCF-5438CD444A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844BF67-3F24-48B4-B593-15E82570E193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13348" y="1244277"/>
            <a:ext cx="11069052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90179BC-E751-B7C8-19EE-D58CA43A7E4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15495" y="2090339"/>
            <a:ext cx="7349125" cy="4245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3" name="Picture 32" descr="A person and a child sitting on a red chair&#10;&#10;Description automatically generated">
            <a:extLst>
              <a:ext uri="{FF2B5EF4-FFF2-40B4-BE49-F238E27FC236}">
                <a16:creationId xmlns:a16="http://schemas.microsoft.com/office/drawing/2014/main" id="{DB5B707A-D293-6F0A-713A-857A469F37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970" b="1096"/>
          <a:stretch/>
        </p:blipFill>
        <p:spPr>
          <a:xfrm>
            <a:off x="6080468" y="2264720"/>
            <a:ext cx="6133794" cy="4593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D13B35-CEB4-E52D-2E19-9FB46BEE968A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D75A92-31F7-265B-5072-2F10598D4493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5230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Shap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>
            <a:extLst>
              <a:ext uri="{FF2B5EF4-FFF2-40B4-BE49-F238E27FC236}">
                <a16:creationId xmlns:a16="http://schemas.microsoft.com/office/drawing/2014/main" id="{8F7B5C16-AC52-C3AD-91FE-C9864EE96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653" b="3815"/>
          <a:stretch/>
        </p:blipFill>
        <p:spPr>
          <a:xfrm>
            <a:off x="6183086" y="1864985"/>
            <a:ext cx="5998094" cy="500692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1C8FD3-ABFB-CD21-FDCF-5438CD444A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90179BC-E751-B7C8-19EE-D58CA43A7E4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15495" y="1589596"/>
            <a:ext cx="8552305" cy="4245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A8E9FC-5354-B40B-9E9B-0389CA0ECA64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24FD9-D6FC-061B-A1DC-A6782FB98267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91253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Shap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>
            <a:extLst>
              <a:ext uri="{FF2B5EF4-FFF2-40B4-BE49-F238E27FC236}">
                <a16:creationId xmlns:a16="http://schemas.microsoft.com/office/drawing/2014/main" id="{8F7B5C16-AC52-C3AD-91FE-C9864EE96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653" b="3815"/>
          <a:stretch/>
        </p:blipFill>
        <p:spPr>
          <a:xfrm>
            <a:off x="6183086" y="1864985"/>
            <a:ext cx="5998094" cy="500692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1C8FD3-ABFB-CD21-FDCF-5438CD444A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90179BC-E751-B7C8-19EE-D58CA43A7E4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15495" y="1589596"/>
            <a:ext cx="8552305" cy="4245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CC4CA-EF95-7C1A-7AF9-0613E6CF2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06" r="7475"/>
          <a:stretch/>
        </p:blipFill>
        <p:spPr>
          <a:xfrm>
            <a:off x="8088178" y="1736688"/>
            <a:ext cx="4169202" cy="5121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A8E9FC-5354-B40B-9E9B-0389CA0ECA64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24FD9-D6FC-061B-A1DC-A6782FB98267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7716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with Shap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phic 34">
            <a:extLst>
              <a:ext uri="{FF2B5EF4-FFF2-40B4-BE49-F238E27FC236}">
                <a16:creationId xmlns:a16="http://schemas.microsoft.com/office/drawing/2014/main" id="{8F7B5C16-AC52-C3AD-91FE-C9864EE96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653" b="3815"/>
          <a:stretch/>
        </p:blipFill>
        <p:spPr>
          <a:xfrm>
            <a:off x="6183086" y="1864985"/>
            <a:ext cx="5998094" cy="500692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91C8FD3-ABFB-CD21-FDCF-5438CD444A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08000" y="522287"/>
            <a:ext cx="11074400" cy="70961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844BF67-3F24-48B4-B593-15E82570E1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1244277"/>
            <a:ext cx="11069052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B90179BC-E751-B7C8-19EE-D58CA43A7E4A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15495" y="2090339"/>
            <a:ext cx="8465219" cy="424537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CC4CA-EF95-7C1A-7AF9-0613E6CF2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306" r="7475"/>
          <a:stretch/>
        </p:blipFill>
        <p:spPr>
          <a:xfrm>
            <a:off x="8088178" y="1736688"/>
            <a:ext cx="4169202" cy="51213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A8E9FC-5354-B40B-9E9B-0389CA0ECA64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424FD9-D6FC-061B-A1DC-A6782FB98267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6851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6D90347-7289-37D1-98C9-A19336AA9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324"/>
          <a:stretch/>
        </p:blipFill>
        <p:spPr>
          <a:xfrm>
            <a:off x="7321162" y="1917458"/>
            <a:ext cx="4870838" cy="493620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BAB3695-D18E-8233-2590-4F1223328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9" y="1244276"/>
            <a:ext cx="11047279" cy="518357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B2E68A-0F5C-38F3-F625-A897BDC93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000" y="2134615"/>
            <a:ext cx="8810171" cy="3694685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38455EC-D960-038F-6DE2-9F8E325D5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22287"/>
            <a:ext cx="11052629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C78A5D-C373-FD25-01FE-8D3ACAF6C58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5486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FC8271-6456-5192-5BA5-472B7E67090B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37342-1FFB-8B88-212B-155262E324A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A child smiling at the camera&#10;&#10;Description automatically generated">
            <a:extLst>
              <a:ext uri="{FF2B5EF4-FFF2-40B4-BE49-F238E27FC236}">
                <a16:creationId xmlns:a16="http://schemas.microsoft.com/office/drawing/2014/main" id="{D14264C2-0630-D67B-9C9F-9A6A702644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430" y="2386532"/>
            <a:ext cx="3897570" cy="44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9319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6D90347-7289-37D1-98C9-A19336AA9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324"/>
          <a:stretch/>
        </p:blipFill>
        <p:spPr>
          <a:xfrm>
            <a:off x="7321162" y="1917458"/>
            <a:ext cx="4870838" cy="4936204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B2E68A-0F5C-38F3-F625-A897BDC93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999" y="1581657"/>
            <a:ext cx="8810171" cy="4470800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38455EC-D960-038F-6DE2-9F8E325D5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22287"/>
            <a:ext cx="11052629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C78A5D-C373-FD25-01FE-8D3ACAF6C58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5486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FC8271-6456-5192-5BA5-472B7E67090B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37342-1FFB-8B88-212B-155262E324A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Picture 10" descr="A child smiling at the camera&#10;&#10;Description automatically generated">
            <a:extLst>
              <a:ext uri="{FF2B5EF4-FFF2-40B4-BE49-F238E27FC236}">
                <a16:creationId xmlns:a16="http://schemas.microsoft.com/office/drawing/2014/main" id="{D14264C2-0630-D67B-9C9F-9A6A702644A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430" y="2386532"/>
            <a:ext cx="3897570" cy="44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5902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6D90347-7289-37D1-98C9-A19336AA9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324"/>
          <a:stretch/>
        </p:blipFill>
        <p:spPr>
          <a:xfrm>
            <a:off x="7321162" y="1917458"/>
            <a:ext cx="4870838" cy="4936204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B2E68A-0F5C-38F3-F625-A897BDC93F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999" y="1581657"/>
            <a:ext cx="8810171" cy="4470800"/>
          </a:xfrm>
        </p:spPr>
        <p:txBody>
          <a:bodyPr/>
          <a:lstStyle/>
          <a:p>
            <a:pPr lvl="0"/>
            <a:r>
              <a:rPr lang="en-US"/>
              <a:t>This is a simple photo and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38455EC-D960-038F-6DE2-9F8E325D5A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522287"/>
            <a:ext cx="11052629" cy="709613"/>
          </a:xfrm>
        </p:spPr>
        <p:txBody>
          <a:bodyPr/>
          <a:lstStyle/>
          <a:p>
            <a:r>
              <a:rPr lang="en-US"/>
              <a:t>Slide title goes here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4C78A5D-C373-FD25-01FE-8D3ACAF6C58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" y="6360034"/>
            <a:ext cx="54864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0FC8271-6456-5192-5BA5-472B7E67090B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237342-1FFB-8B88-212B-155262E324A4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85442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64A17B-8127-29E3-B8F5-10C5647896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CD50E9C-D69B-C0B8-2B2D-E3914EC1A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8000" y="522287"/>
            <a:ext cx="7356620" cy="7096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Slide title goes here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9C2E0FC-128A-47AF-BCC9-5D7963C6F3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3348" y="1244277"/>
            <a:ext cx="7353067" cy="457200"/>
          </a:xfrm>
        </p:spPr>
        <p:txBody>
          <a:bodyPr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Subtitle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BE19E266-DC57-C582-4D8C-9C2416B8CF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5495" y="2090339"/>
            <a:ext cx="6185343" cy="424537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This is a simple one-column content slide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8D8627-E88D-6211-A692-9E49483C8C18}"/>
              </a:ext>
            </a:extLst>
          </p:cNvPr>
          <p:cNvSpPr txBox="1"/>
          <p:nvPr userDrawn="1"/>
        </p:nvSpPr>
        <p:spPr>
          <a:xfrm>
            <a:off x="807930" y="6444253"/>
            <a:ext cx="24119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CONFIDENTIAL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99658-F7DC-154F-3907-E38B8A825C21}"/>
              </a:ext>
            </a:extLst>
          </p:cNvPr>
          <p:cNvSpPr txBox="1"/>
          <p:nvPr userDrawn="1"/>
        </p:nvSpPr>
        <p:spPr>
          <a:xfrm>
            <a:off x="520380" y="6444254"/>
            <a:ext cx="4572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387D06-3D3B-524E-9241-3237E8EC67D8}" type="slidenum">
              <a:rPr lang="en-US" sz="80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‹#›</a:t>
            </a:fld>
            <a:endParaRPr lang="en-US" sz="80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87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60.xml"/><Relationship Id="rId47" Type="http://schemas.openxmlformats.org/officeDocument/2006/relationships/slideLayout" Target="../slideLayouts/slideLayout65.xml"/><Relationship Id="rId63" Type="http://schemas.openxmlformats.org/officeDocument/2006/relationships/slideLayout" Target="../slideLayouts/slideLayout81.xml"/><Relationship Id="rId68" Type="http://schemas.openxmlformats.org/officeDocument/2006/relationships/slideLayout" Target="../slideLayouts/slideLayout86.xml"/><Relationship Id="rId84" Type="http://schemas.openxmlformats.org/officeDocument/2006/relationships/slideLayout" Target="../slideLayouts/slideLayout102.xml"/><Relationship Id="rId89" Type="http://schemas.openxmlformats.org/officeDocument/2006/relationships/theme" Target="../theme/theme2.xml"/><Relationship Id="rId1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71.xml"/><Relationship Id="rId58" Type="http://schemas.openxmlformats.org/officeDocument/2006/relationships/slideLayout" Target="../slideLayouts/slideLayout76.xml"/><Relationship Id="rId74" Type="http://schemas.openxmlformats.org/officeDocument/2006/relationships/slideLayout" Target="../slideLayouts/slideLayout92.xml"/><Relationship Id="rId79" Type="http://schemas.openxmlformats.org/officeDocument/2006/relationships/slideLayout" Target="../slideLayouts/slideLayout97.xml"/><Relationship Id="rId5" Type="http://schemas.openxmlformats.org/officeDocument/2006/relationships/slideLayout" Target="../slideLayouts/slideLayout23.xml"/><Relationship Id="rId90" Type="http://schemas.openxmlformats.org/officeDocument/2006/relationships/image" Target="../media/image1.png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61.xml"/><Relationship Id="rId48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82.xml"/><Relationship Id="rId69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26.xml"/><Relationship Id="rId51" Type="http://schemas.openxmlformats.org/officeDocument/2006/relationships/slideLayout" Target="../slideLayouts/slideLayout69.xml"/><Relationship Id="rId72" Type="http://schemas.openxmlformats.org/officeDocument/2006/relationships/slideLayout" Target="../slideLayouts/slideLayout90.xml"/><Relationship Id="rId80" Type="http://schemas.openxmlformats.org/officeDocument/2006/relationships/slideLayout" Target="../slideLayouts/slideLayout98.xml"/><Relationship Id="rId85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64.xml"/><Relationship Id="rId59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38.xml"/><Relationship Id="rId41" Type="http://schemas.openxmlformats.org/officeDocument/2006/relationships/slideLayout" Target="../slideLayouts/slideLayout59.xml"/><Relationship Id="rId54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80.xml"/><Relationship Id="rId70" Type="http://schemas.openxmlformats.org/officeDocument/2006/relationships/slideLayout" Target="../slideLayouts/slideLayout88.xml"/><Relationship Id="rId75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101.xml"/><Relationship Id="rId88" Type="http://schemas.openxmlformats.org/officeDocument/2006/relationships/slideLayout" Target="../slideLayouts/slideLayout106.xml"/><Relationship Id="rId91" Type="http://schemas.openxmlformats.org/officeDocument/2006/relationships/image" Target="../media/image2.sv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49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49.xml"/><Relationship Id="rId44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70.xml"/><Relationship Id="rId60" Type="http://schemas.openxmlformats.org/officeDocument/2006/relationships/slideLayout" Target="../slideLayouts/slideLayout78.xml"/><Relationship Id="rId65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91.xml"/><Relationship Id="rId78" Type="http://schemas.openxmlformats.org/officeDocument/2006/relationships/slideLayout" Target="../slideLayouts/slideLayout96.xml"/><Relationship Id="rId81" Type="http://schemas.openxmlformats.org/officeDocument/2006/relationships/slideLayout" Target="../slideLayouts/slideLayout99.xml"/><Relationship Id="rId86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9" Type="http://schemas.openxmlformats.org/officeDocument/2006/relationships/slideLayout" Target="../slideLayouts/slideLayout57.xml"/><Relationship Id="rId34" Type="http://schemas.openxmlformats.org/officeDocument/2006/relationships/slideLayout" Target="../slideLayouts/slideLayout52.xml"/><Relationship Id="rId50" Type="http://schemas.openxmlformats.org/officeDocument/2006/relationships/slideLayout" Target="../slideLayouts/slideLayout68.xml"/><Relationship Id="rId55" Type="http://schemas.openxmlformats.org/officeDocument/2006/relationships/slideLayout" Target="../slideLayouts/slideLayout73.xml"/><Relationship Id="rId7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25.xml"/><Relationship Id="rId7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58.xml"/><Relationship Id="rId45" Type="http://schemas.openxmlformats.org/officeDocument/2006/relationships/slideLayout" Target="../slideLayouts/slideLayout63.xml"/><Relationship Id="rId66" Type="http://schemas.openxmlformats.org/officeDocument/2006/relationships/slideLayout" Target="../slideLayouts/slideLayout84.xml"/><Relationship Id="rId87" Type="http://schemas.openxmlformats.org/officeDocument/2006/relationships/slideLayout" Target="../slideLayouts/slideLayout105.xml"/><Relationship Id="rId61" Type="http://schemas.openxmlformats.org/officeDocument/2006/relationships/slideLayout" Target="../slideLayouts/slideLayout79.xml"/><Relationship Id="rId82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37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34" Type="http://schemas.openxmlformats.org/officeDocument/2006/relationships/image" Target="../media/image2.svg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8" Type="http://schemas.openxmlformats.org/officeDocument/2006/relationships/slideLayout" Target="../slideLayouts/slideLayout1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42.xml"/><Relationship Id="rId10" Type="http://schemas.openxmlformats.org/officeDocument/2006/relationships/image" Target="../media/image2.svg"/><Relationship Id="rId4" Type="http://schemas.openxmlformats.org/officeDocument/2006/relationships/slideLayout" Target="../slideLayouts/slideLayout141.xml"/><Relationship Id="rId9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5.xml"/><Relationship Id="rId4" Type="http://schemas.openxmlformats.org/officeDocument/2006/relationships/image" Target="../media/image2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slideLayout" Target="../slideLayouts/slideLayout158.xml"/><Relationship Id="rId1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48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17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147.xml"/><Relationship Id="rId16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5" Type="http://schemas.openxmlformats.org/officeDocument/2006/relationships/slideLayout" Target="../slideLayouts/slideLayout160.xml"/><Relationship Id="rId23" Type="http://schemas.openxmlformats.org/officeDocument/2006/relationships/image" Target="../media/image63.svg"/><Relationship Id="rId10" Type="http://schemas.openxmlformats.org/officeDocument/2006/relationships/slideLayout" Target="../slideLayouts/slideLayout155.xml"/><Relationship Id="rId19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Relationship Id="rId14" Type="http://schemas.openxmlformats.org/officeDocument/2006/relationships/slideLayout" Target="../slideLayouts/slideLayout159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2EFBF-1836-A470-C87C-17AEF44E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22287"/>
            <a:ext cx="10515600" cy="6350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56E19-2E88-CFFF-2353-B7F1189E3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1903229"/>
            <a:ext cx="10515600" cy="434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D497C-C31A-6E31-64A5-4647ECBFA0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3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6339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64" r:id="rId2"/>
    <p:sldLayoutId id="2147483864" r:id="rId3"/>
    <p:sldLayoutId id="2147484067" r:id="rId4"/>
    <p:sldLayoutId id="2147483865" r:id="rId5"/>
    <p:sldLayoutId id="2147484068" r:id="rId6"/>
    <p:sldLayoutId id="2147484070" r:id="rId7"/>
    <p:sldLayoutId id="2147484072" r:id="rId8"/>
    <p:sldLayoutId id="2147484082" r:id="rId9"/>
    <p:sldLayoutId id="2147484081" r:id="rId10"/>
    <p:sldLayoutId id="2147484078" r:id="rId11"/>
    <p:sldLayoutId id="2147484079" r:id="rId12"/>
    <p:sldLayoutId id="2147483901" r:id="rId13"/>
    <p:sldLayoutId id="2147483869" r:id="rId14"/>
    <p:sldLayoutId id="2147483867" r:id="rId15"/>
    <p:sldLayoutId id="2147484069" r:id="rId16"/>
    <p:sldLayoutId id="2147484073" r:id="rId17"/>
    <p:sldLayoutId id="2147483868" r:id="rId18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System Font Regular"/>
        <a:buChar char="–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97280" indent="-18288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-182880" algn="l" defTabSz="914400" rtl="0" eaLnBrk="1" latinLnBrk="0" hangingPunct="1">
        <a:lnSpc>
          <a:spcPct val="100000"/>
        </a:lnSpc>
        <a:spcBef>
          <a:spcPts val="500"/>
        </a:spcBef>
        <a:buSzPct val="85000"/>
        <a:buFontTx/>
        <a:buBlip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</a:buBlip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1224">
          <p15:clr>
            <a:srgbClr val="F26B43"/>
          </p15:clr>
        </p15:guide>
        <p15:guide id="8" orient="horz" pos="1584">
          <p15:clr>
            <a:srgbClr val="F26B43"/>
          </p15:clr>
        </p15:guide>
        <p15:guide id="9" pos="662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2EFBF-1836-A470-C87C-17AEF44E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22288"/>
            <a:ext cx="10515600" cy="91310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56E19-2E88-CFFF-2353-B7F1189E3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1839433"/>
            <a:ext cx="10515600" cy="44089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490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145" r:id="rId2"/>
    <p:sldLayoutId id="2147484146" r:id="rId3"/>
    <p:sldLayoutId id="2147484086" r:id="rId4"/>
    <p:sldLayoutId id="2147483929" r:id="rId5"/>
    <p:sldLayoutId id="2147483930" r:id="rId6"/>
    <p:sldLayoutId id="2147483801" r:id="rId7"/>
    <p:sldLayoutId id="2147483802" r:id="rId8"/>
    <p:sldLayoutId id="2147484151" r:id="rId9"/>
    <p:sldLayoutId id="2147483837" r:id="rId10"/>
    <p:sldLayoutId id="2147483905" r:id="rId11"/>
    <p:sldLayoutId id="2147484090" r:id="rId12"/>
    <p:sldLayoutId id="2147483924" r:id="rId13"/>
    <p:sldLayoutId id="2147484091" r:id="rId14"/>
    <p:sldLayoutId id="2147483914" r:id="rId15"/>
    <p:sldLayoutId id="2147484092" r:id="rId16"/>
    <p:sldLayoutId id="2147483804" r:id="rId17"/>
    <p:sldLayoutId id="2147484093" r:id="rId18"/>
    <p:sldLayoutId id="2147483925" r:id="rId19"/>
    <p:sldLayoutId id="2147484094" r:id="rId20"/>
    <p:sldLayoutId id="2147483913" r:id="rId21"/>
    <p:sldLayoutId id="2147484095" r:id="rId22"/>
    <p:sldLayoutId id="2147483805" r:id="rId23"/>
    <p:sldLayoutId id="2147484096" r:id="rId24"/>
    <p:sldLayoutId id="2147483806" r:id="rId25"/>
    <p:sldLayoutId id="2147484097" r:id="rId26"/>
    <p:sldLayoutId id="2147483807" r:id="rId27"/>
    <p:sldLayoutId id="2147484098" r:id="rId28"/>
    <p:sldLayoutId id="2147483819" r:id="rId29"/>
    <p:sldLayoutId id="2147484099" r:id="rId30"/>
    <p:sldLayoutId id="2147483927" r:id="rId31"/>
    <p:sldLayoutId id="2147484100" r:id="rId32"/>
    <p:sldLayoutId id="2147483916" r:id="rId33"/>
    <p:sldLayoutId id="2147484101" r:id="rId34"/>
    <p:sldLayoutId id="2147483820" r:id="rId35"/>
    <p:sldLayoutId id="2147484102" r:id="rId36"/>
    <p:sldLayoutId id="2147483928" r:id="rId37"/>
    <p:sldLayoutId id="2147484103" r:id="rId38"/>
    <p:sldLayoutId id="2147483917" r:id="rId39"/>
    <p:sldLayoutId id="2147484104" r:id="rId40"/>
    <p:sldLayoutId id="2147483821" r:id="rId41"/>
    <p:sldLayoutId id="2147483839" r:id="rId42"/>
    <p:sldLayoutId id="2147483906" r:id="rId43"/>
    <p:sldLayoutId id="2147483926" r:id="rId44"/>
    <p:sldLayoutId id="2147483915" r:id="rId45"/>
    <p:sldLayoutId id="2147483823" r:id="rId46"/>
    <p:sldLayoutId id="2147484106" r:id="rId47"/>
    <p:sldLayoutId id="2147483918" r:id="rId48"/>
    <p:sldLayoutId id="2147484105" r:id="rId49"/>
    <p:sldLayoutId id="2147483919" r:id="rId50"/>
    <p:sldLayoutId id="2147484107" r:id="rId51"/>
    <p:sldLayoutId id="2147483824" r:id="rId52"/>
    <p:sldLayoutId id="2147484108" r:id="rId53"/>
    <p:sldLayoutId id="2147483825" r:id="rId54"/>
    <p:sldLayoutId id="2147484109" r:id="rId55"/>
    <p:sldLayoutId id="2147484143" r:id="rId56"/>
    <p:sldLayoutId id="2147484144" r:id="rId57"/>
    <p:sldLayoutId id="2147483826" r:id="rId58"/>
    <p:sldLayoutId id="2147484087" r:id="rId59"/>
    <p:sldLayoutId id="2147483912" r:id="rId60"/>
    <p:sldLayoutId id="2147484088" r:id="rId61"/>
    <p:sldLayoutId id="2147483827" r:id="rId62"/>
    <p:sldLayoutId id="2147484110" r:id="rId63"/>
    <p:sldLayoutId id="2147484089" r:id="rId64"/>
    <p:sldLayoutId id="2147483920" r:id="rId65"/>
    <p:sldLayoutId id="2147484085" r:id="rId66"/>
    <p:sldLayoutId id="2147483828" r:id="rId67"/>
    <p:sldLayoutId id="2147484111" r:id="rId68"/>
    <p:sldLayoutId id="2147483911" r:id="rId69"/>
    <p:sldLayoutId id="2147484112" r:id="rId70"/>
    <p:sldLayoutId id="2147483922" r:id="rId71"/>
    <p:sldLayoutId id="2147484113" r:id="rId72"/>
    <p:sldLayoutId id="2147483829" r:id="rId73"/>
    <p:sldLayoutId id="2147484114" r:id="rId74"/>
    <p:sldLayoutId id="2147483910" r:id="rId75"/>
    <p:sldLayoutId id="2147484149" r:id="rId76"/>
    <p:sldLayoutId id="2147484115" r:id="rId77"/>
    <p:sldLayoutId id="2147483830" r:id="rId78"/>
    <p:sldLayoutId id="2147484116" r:id="rId79"/>
    <p:sldLayoutId id="2147484150" r:id="rId80"/>
    <p:sldLayoutId id="2147483907" r:id="rId81"/>
    <p:sldLayoutId id="2147483908" r:id="rId82"/>
    <p:sldLayoutId id="2147484117" r:id="rId83"/>
    <p:sldLayoutId id="2147483909" r:id="rId84"/>
    <p:sldLayoutId id="2147483921" r:id="rId85"/>
    <p:sldLayoutId id="2147484118" r:id="rId86"/>
    <p:sldLayoutId id="2147483838" r:id="rId87"/>
    <p:sldLayoutId id="2147484119" r:id="rId88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System Font Regular"/>
        <a:buChar char="–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97280" indent="-18288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-182880" algn="l" defTabSz="914400" rtl="0" eaLnBrk="1" latinLnBrk="0" hangingPunct="1">
        <a:lnSpc>
          <a:spcPct val="100000"/>
        </a:lnSpc>
        <a:spcBef>
          <a:spcPts val="500"/>
        </a:spcBef>
        <a:buSzPct val="85000"/>
        <a:buFontTx/>
        <a:buBlip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</a:buBlip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4152" userDrawn="1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1224">
          <p15:clr>
            <a:srgbClr val="F26B43"/>
          </p15:clr>
        </p15:guide>
        <p15:guide id="8" orient="horz" pos="1584">
          <p15:clr>
            <a:srgbClr val="F26B43"/>
          </p15:clr>
        </p15:guide>
        <p15:guide id="9" pos="66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2EFBF-1836-A470-C87C-17AEF44E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22287"/>
            <a:ext cx="10515600" cy="11791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56E19-2E88-CFFF-2353-B7F1189E3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2428875"/>
            <a:ext cx="10515600" cy="381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8238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0" r:id="rId2"/>
    <p:sldLayoutId id="2147484128" r:id="rId3"/>
    <p:sldLayoutId id="2147484137" r:id="rId4"/>
    <p:sldLayoutId id="2147484129" r:id="rId5"/>
    <p:sldLayoutId id="2147484138" r:id="rId6"/>
    <p:sldLayoutId id="2147484131" r:id="rId7"/>
    <p:sldLayoutId id="2147484139" r:id="rId8"/>
    <p:sldLayoutId id="2147484132" r:id="rId9"/>
    <p:sldLayoutId id="2147484140" r:id="rId10"/>
    <p:sldLayoutId id="2147484133" r:id="rId11"/>
    <p:sldLayoutId id="2147484141" r:id="rId12"/>
    <p:sldLayoutId id="2147484134" r:id="rId13"/>
    <p:sldLayoutId id="2147484142" r:id="rId14"/>
    <p:sldLayoutId id="2147484121" r:id="rId15"/>
    <p:sldLayoutId id="2147483723" r:id="rId16"/>
    <p:sldLayoutId id="2147484122" r:id="rId17"/>
    <p:sldLayoutId id="2147483724" r:id="rId18"/>
    <p:sldLayoutId id="2147483725" r:id="rId19"/>
    <p:sldLayoutId id="2147484123" r:id="rId20"/>
    <p:sldLayoutId id="2147484120" r:id="rId21"/>
    <p:sldLayoutId id="2147484124" r:id="rId22"/>
    <p:sldLayoutId id="2147483904" r:id="rId23"/>
    <p:sldLayoutId id="2147484125" r:id="rId24"/>
    <p:sldLayoutId id="2147483902" r:id="rId25"/>
    <p:sldLayoutId id="2147483727" r:id="rId26"/>
    <p:sldLayoutId id="2147483728" r:id="rId27"/>
    <p:sldLayoutId id="2147483729" r:id="rId28"/>
    <p:sldLayoutId id="2147483730" r:id="rId29"/>
    <p:sldLayoutId id="2147484071" r:id="rId30"/>
    <p:sldLayoutId id="2147484074" r:id="rId31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System Font Regular"/>
        <a:buChar char="–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97280" indent="-18288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-182880" algn="l" defTabSz="914400" rtl="0" eaLnBrk="1" latinLnBrk="0" hangingPunct="1">
        <a:lnSpc>
          <a:spcPct val="100000"/>
        </a:lnSpc>
        <a:spcBef>
          <a:spcPts val="500"/>
        </a:spcBef>
        <a:buSzPct val="85000"/>
        <a:buFontTx/>
        <a:buBlip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</a:buBlip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1224">
          <p15:clr>
            <a:srgbClr val="F26B43"/>
          </p15:clr>
        </p15:guide>
        <p15:guide id="8" orient="horz" pos="1584">
          <p15:clr>
            <a:srgbClr val="F26B43"/>
          </p15:clr>
        </p15:guide>
        <p15:guide id="9" pos="66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2EFBF-1836-A470-C87C-17AEF44E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22287"/>
            <a:ext cx="10515600" cy="11791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56E19-2E88-CFFF-2353-B7F1189E3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2428875"/>
            <a:ext cx="10515600" cy="381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033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3896" r:id="rId2"/>
    <p:sldLayoutId id="2147484127" r:id="rId3"/>
    <p:sldLayoutId id="2147483897" r:id="rId4"/>
    <p:sldLayoutId id="2147483898" r:id="rId5"/>
    <p:sldLayoutId id="2147484126" r:id="rId6"/>
    <p:sldLayoutId id="2147483899" r:id="rId7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System Font Regular"/>
        <a:buChar char="–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97280" indent="-18288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-182880" algn="l" defTabSz="914400" rtl="0" eaLnBrk="1" latinLnBrk="0" hangingPunct="1">
        <a:lnSpc>
          <a:spcPct val="100000"/>
        </a:lnSpc>
        <a:spcBef>
          <a:spcPts val="500"/>
        </a:spcBef>
        <a:buSzPct val="85000"/>
        <a:buFontTx/>
        <a:buBlip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</a:buBlip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1224">
          <p15:clr>
            <a:srgbClr val="F26B43"/>
          </p15:clr>
        </p15:guide>
        <p15:guide id="8" orient="horz" pos="1584">
          <p15:clr>
            <a:srgbClr val="F26B43"/>
          </p15:clr>
        </p15:guide>
        <p15:guide id="9" pos="662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2EFBF-1836-A470-C87C-17AEF44E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22287"/>
            <a:ext cx="10515600" cy="117919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56E19-2E88-CFFF-2353-B7F1189E3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2428875"/>
            <a:ext cx="10515600" cy="38195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4482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System Font Regular"/>
        <a:buChar char="–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97280" indent="-18288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-182880" algn="l" defTabSz="914400" rtl="0" eaLnBrk="1" latinLnBrk="0" hangingPunct="1">
        <a:lnSpc>
          <a:spcPct val="100000"/>
        </a:lnSpc>
        <a:spcBef>
          <a:spcPts val="500"/>
        </a:spcBef>
        <a:buSzPct val="85000"/>
        <a:buFontTx/>
        <a:buBlip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</a:buBlip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1224">
          <p15:clr>
            <a:srgbClr val="F26B43"/>
          </p15:clr>
        </p15:guide>
        <p15:guide id="8" orient="horz" pos="1584">
          <p15:clr>
            <a:srgbClr val="F26B43"/>
          </p15:clr>
        </p15:guide>
        <p15:guide id="9" pos="662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42EFBF-1836-A470-C87C-17AEF44E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522287"/>
            <a:ext cx="10515600" cy="6350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56E19-2E88-CFFF-2353-B7F1189E3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1903229"/>
            <a:ext cx="10515600" cy="4345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D497C-C31A-6E31-64A5-4647ECBFA0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35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8042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  <p:sldLayoutId id="2147484164" r:id="rId12"/>
    <p:sldLayoutId id="2147484165" r:id="rId13"/>
    <p:sldLayoutId id="2147484166" r:id="rId14"/>
    <p:sldLayoutId id="2147484167" r:id="rId15"/>
    <p:sldLayoutId id="2147484168" r:id="rId16"/>
    <p:sldLayoutId id="2147484169" r:id="rId17"/>
    <p:sldLayoutId id="2147484170" r:id="rId18"/>
    <p:sldLayoutId id="2147484171" r:id="rId19"/>
    <p:sldLayoutId id="2147484172" r:id="rId20"/>
  </p:sldLayoutIdLst>
  <p:hf hdr="0" ftr="0" dt="0"/>
  <p:txStyles>
    <p:titleStyle>
      <a:lvl1pPr algn="l" defTabSz="914400" rtl="0" eaLnBrk="1" fontAlgn="b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000"/>
        </a:spcBef>
        <a:buSzPct val="100000"/>
        <a:buFont typeface="System Font Regular"/>
        <a:buChar char="–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097280" indent="-18288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371600" indent="-182880" algn="l" defTabSz="914400" rtl="0" eaLnBrk="1" latinLnBrk="0" hangingPunct="1">
        <a:lnSpc>
          <a:spcPct val="100000"/>
        </a:lnSpc>
        <a:spcBef>
          <a:spcPts val="500"/>
        </a:spcBef>
        <a:buSzPct val="85000"/>
        <a:buFontTx/>
        <a:buBlip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</a:buBlip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>
          <p15:clr>
            <a:srgbClr val="F26B43"/>
          </p15:clr>
        </p15:guide>
        <p15:guide id="2" orient="horz" pos="384">
          <p15:clr>
            <a:srgbClr val="F26B43"/>
          </p15:clr>
        </p15:guide>
        <p15:guide id="3" pos="7296">
          <p15:clr>
            <a:srgbClr val="F26B43"/>
          </p15:clr>
        </p15:guide>
        <p15:guide id="4" orient="horz" pos="3936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1224">
          <p15:clr>
            <a:srgbClr val="F26B43"/>
          </p15:clr>
        </p15:guide>
        <p15:guide id="8" orient="horz" pos="1584">
          <p15:clr>
            <a:srgbClr val="F26B43"/>
          </p15:clr>
        </p15:guide>
        <p15:guide id="9" pos="66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ertydentalplan.com/Resources/Documents/NJ_Periodicity_Schedule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e.nj.us/humanservices/dmahs/clients/periodicity_of_dental_services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9">
            <a:extLst>
              <a:ext uri="{FF2B5EF4-FFF2-40B4-BE49-F238E27FC236}">
                <a16:creationId xmlns:a16="http://schemas.microsoft.com/office/drawing/2014/main" id="{DE10E956-7079-2718-9651-EA4DEA0D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49" y="5889626"/>
            <a:ext cx="5746750" cy="717547"/>
          </a:xfrm>
        </p:spPr>
        <p:txBody>
          <a:bodyPr/>
          <a:lstStyle/>
          <a:p>
            <a:r>
              <a:rPr lang="en-US" b="0" dirty="0"/>
              <a:t>Revision Date 3.27.2026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13125CE-0831-8223-6149-34B77FFADA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Medicaid Requirements For PCDs Who Serve </a:t>
            </a:r>
            <a:br>
              <a:rPr lang="en-US"/>
            </a:br>
            <a:r>
              <a:rPr lang="en-US"/>
              <a:t>NJ FamilyCare </a:t>
            </a:r>
            <a:br>
              <a:rPr lang="en-US"/>
            </a:br>
            <a:r>
              <a:rPr lang="en-US"/>
              <a:t>Members</a:t>
            </a:r>
          </a:p>
        </p:txBody>
      </p:sp>
    </p:spTree>
    <p:extLst>
      <p:ext uri="{BB962C8B-B14F-4D97-AF65-F5344CB8AC3E}">
        <p14:creationId xmlns:p14="http://schemas.microsoft.com/office/powerpoint/2010/main" val="2196827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7B72F-23B7-D560-7698-BD48579B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EE456-4594-E8F5-9576-A1DDCDE98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42" y="479071"/>
            <a:ext cx="10515600" cy="369332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</a:rPr>
              <a:t>Agenda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BB14D88-847B-438C-99B3-623BF9F45E0E}"/>
              </a:ext>
            </a:extLst>
          </p:cNvPr>
          <p:cNvGrpSpPr/>
          <p:nvPr/>
        </p:nvGrpSpPr>
        <p:grpSpPr>
          <a:xfrm>
            <a:off x="1162373" y="1737890"/>
            <a:ext cx="9485260" cy="439832"/>
            <a:chOff x="3408922" y="808605"/>
            <a:chExt cx="7509900" cy="43983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2F508B8-4D53-95E1-B086-0A872CC5DC81}"/>
                </a:ext>
              </a:extLst>
            </p:cNvPr>
            <p:cNvSpPr/>
            <p:nvPr/>
          </p:nvSpPr>
          <p:spPr>
            <a:xfrm>
              <a:off x="3417333" y="809373"/>
              <a:ext cx="7501489" cy="439064"/>
            </a:xfrm>
            <a:prstGeom prst="rect">
              <a:avLst/>
            </a:prstGeom>
            <a:solidFill>
              <a:srgbClr val="E9EAE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31DBA52-709C-41BC-CCC2-C05163E953EB}"/>
                </a:ext>
              </a:extLst>
            </p:cNvPr>
            <p:cNvSpPr txBox="1"/>
            <p:nvPr/>
          </p:nvSpPr>
          <p:spPr>
            <a:xfrm>
              <a:off x="4015053" y="876690"/>
              <a:ext cx="6901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Primary Care Dentist Definition</a:t>
              </a:r>
              <a:endParaRPr lang="en-US" sz="1800" b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CB90D5F-888E-06E9-105C-493A083C941E}"/>
                </a:ext>
              </a:extLst>
            </p:cNvPr>
            <p:cNvSpPr/>
            <p:nvPr/>
          </p:nvSpPr>
          <p:spPr>
            <a:xfrm>
              <a:off x="3408922" y="808605"/>
              <a:ext cx="391039" cy="429876"/>
            </a:xfrm>
            <a:custGeom>
              <a:avLst/>
              <a:gdLst>
                <a:gd name="connsiteX0" fmla="*/ 0 w 730592"/>
                <a:gd name="connsiteY0" fmla="*/ 0 h 803154"/>
                <a:gd name="connsiteX1" fmla="*/ 17137 w 730592"/>
                <a:gd name="connsiteY1" fmla="*/ 865 h 803154"/>
                <a:gd name="connsiteX2" fmla="*/ 730592 w 730592"/>
                <a:gd name="connsiteY2" fmla="*/ 791472 h 803154"/>
                <a:gd name="connsiteX3" fmla="*/ 729415 w 730592"/>
                <a:gd name="connsiteY3" fmla="*/ 803154 h 803154"/>
                <a:gd name="connsiteX4" fmla="*/ 0 w 730592"/>
                <a:gd name="connsiteY4" fmla="*/ 803154 h 803154"/>
                <a:gd name="connsiteX5" fmla="*/ 0 w 730592"/>
                <a:gd name="connsiteY5" fmla="*/ 0 h 80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92" h="803154">
                  <a:moveTo>
                    <a:pt x="0" y="0"/>
                  </a:moveTo>
                  <a:lnTo>
                    <a:pt x="17137" y="865"/>
                  </a:lnTo>
                  <a:cubicBezTo>
                    <a:pt x="417874" y="41562"/>
                    <a:pt x="730592" y="379998"/>
                    <a:pt x="730592" y="791472"/>
                  </a:cubicBezTo>
                  <a:lnTo>
                    <a:pt x="729415" y="803154"/>
                  </a:lnTo>
                  <a:lnTo>
                    <a:pt x="0" y="803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9C965B-A4D2-C7BD-0F6C-C075C9394CA3}"/>
                </a:ext>
              </a:extLst>
            </p:cNvPr>
            <p:cNvSpPr txBox="1"/>
            <p:nvPr/>
          </p:nvSpPr>
          <p:spPr>
            <a:xfrm>
              <a:off x="3412529" y="876690"/>
              <a:ext cx="3659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8EFEA32-14EA-5307-C505-872AEF0A8E6F}"/>
              </a:ext>
            </a:extLst>
          </p:cNvPr>
          <p:cNvGrpSpPr/>
          <p:nvPr/>
        </p:nvGrpSpPr>
        <p:grpSpPr>
          <a:xfrm>
            <a:off x="1167011" y="2363913"/>
            <a:ext cx="9480705" cy="450429"/>
            <a:chOff x="3408922" y="1342576"/>
            <a:chExt cx="7506293" cy="45042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DAA08F-2D94-DE73-4130-D9FC9B2C08F0}"/>
                </a:ext>
              </a:extLst>
            </p:cNvPr>
            <p:cNvSpPr/>
            <p:nvPr/>
          </p:nvSpPr>
          <p:spPr>
            <a:xfrm>
              <a:off x="3413727" y="1342576"/>
              <a:ext cx="7501488" cy="439064"/>
            </a:xfrm>
            <a:prstGeom prst="rect">
              <a:avLst/>
            </a:prstGeom>
            <a:solidFill>
              <a:srgbClr val="E9EAE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8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032900A-7A71-B8B8-618C-B6ED1581E2EA}"/>
                </a:ext>
              </a:extLst>
            </p:cNvPr>
            <p:cNvSpPr/>
            <p:nvPr/>
          </p:nvSpPr>
          <p:spPr>
            <a:xfrm>
              <a:off x="3412277" y="1353941"/>
              <a:ext cx="391039" cy="429876"/>
            </a:xfrm>
            <a:custGeom>
              <a:avLst/>
              <a:gdLst>
                <a:gd name="connsiteX0" fmla="*/ 0 w 730592"/>
                <a:gd name="connsiteY0" fmla="*/ 0 h 803154"/>
                <a:gd name="connsiteX1" fmla="*/ 17137 w 730592"/>
                <a:gd name="connsiteY1" fmla="*/ 865 h 803154"/>
                <a:gd name="connsiteX2" fmla="*/ 730592 w 730592"/>
                <a:gd name="connsiteY2" fmla="*/ 791472 h 803154"/>
                <a:gd name="connsiteX3" fmla="*/ 729415 w 730592"/>
                <a:gd name="connsiteY3" fmla="*/ 803154 h 803154"/>
                <a:gd name="connsiteX4" fmla="*/ 0 w 730592"/>
                <a:gd name="connsiteY4" fmla="*/ 803154 h 803154"/>
                <a:gd name="connsiteX5" fmla="*/ 0 w 730592"/>
                <a:gd name="connsiteY5" fmla="*/ 0 h 803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592" h="803154">
                  <a:moveTo>
                    <a:pt x="0" y="0"/>
                  </a:moveTo>
                  <a:lnTo>
                    <a:pt x="17137" y="865"/>
                  </a:lnTo>
                  <a:cubicBezTo>
                    <a:pt x="417874" y="41562"/>
                    <a:pt x="730592" y="379998"/>
                    <a:pt x="730592" y="791472"/>
                  </a:cubicBezTo>
                  <a:lnTo>
                    <a:pt x="729415" y="803154"/>
                  </a:lnTo>
                  <a:lnTo>
                    <a:pt x="0" y="8031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26FC183-E40F-CB21-4784-481A0CC72D31}"/>
                </a:ext>
              </a:extLst>
            </p:cNvPr>
            <p:cNvSpPr txBox="1"/>
            <p:nvPr/>
          </p:nvSpPr>
          <p:spPr>
            <a:xfrm>
              <a:off x="4013506" y="1423673"/>
              <a:ext cx="68182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800" b="0">
                  <a:solidFill>
                    <a:schemeClr val="accent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PCD Outreach Requirements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AA437C-652C-FEDB-D3FC-475F1D354A75}"/>
                </a:ext>
              </a:extLst>
            </p:cNvPr>
            <p:cNvSpPr txBox="1"/>
            <p:nvPr/>
          </p:nvSpPr>
          <p:spPr>
            <a:xfrm>
              <a:off x="3408922" y="1408744"/>
              <a:ext cx="36596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0669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C3FF75-8D3F-77EE-2006-5C75544B3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BCD26-B641-3FB2-D8B3-5E8AC004B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Care Dentist (PCD)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2F374A-6F8A-0B6A-6638-7451130710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6600" y="1850076"/>
            <a:ext cx="11066904" cy="2653634"/>
          </a:xfrm>
        </p:spPr>
        <p:txBody>
          <a:bodyPr/>
          <a:lstStyle/>
          <a:p>
            <a:r>
              <a:rPr lang="en-US"/>
              <a:t>Licensed dentist who is the health care provider responsible for supervising, coordinating, and providing initial and primary dental care to patients; for initiating referrals for specialty care; and for maintaining the continuity of patient care. </a:t>
            </a:r>
          </a:p>
          <a:p>
            <a:r>
              <a:rPr lang="en-US"/>
              <a:t>A PCD can be assigned by Liberty or selected by the member.</a:t>
            </a:r>
          </a:p>
          <a:p>
            <a:r>
              <a:rPr lang="en-US"/>
              <a:t>A PCD may be a general dentist who treats young children or a pedodontist.</a:t>
            </a:r>
          </a:p>
          <a:p>
            <a:r>
              <a:rPr lang="en-US"/>
              <a:t>A PCD must provide a minimum of 20 hours per week per county.</a:t>
            </a:r>
          </a:p>
          <a:p>
            <a:r>
              <a:rPr lang="en-US"/>
              <a:t>PCDs are responsible for counseling parents and guardians of young children on oral health and age-appropriate oral habits and safety practices to include what dental emergencies are, and appropriate use of the emergency room for dental services.</a:t>
            </a:r>
          </a:p>
          <a:p>
            <a:endParaRPr lang="en-US"/>
          </a:p>
          <a:p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35414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AFC77C-6F64-D813-ED70-8AF0274F8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79821-F9E3-4C24-94E6-9F4B257C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PCD Outreach Requirements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601F4-B8FB-86E1-C949-91A3E4C424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541058"/>
            <a:ext cx="11066904" cy="2653634"/>
          </a:xfrm>
        </p:spPr>
        <p:txBody>
          <a:bodyPr/>
          <a:lstStyle/>
          <a:p>
            <a:r>
              <a:rPr lang="en-US" dirty="0"/>
              <a:t>On a quarterly basis, Liberty provides all PCDs rosters of assigned members who have not complied with the NJ FamilyCare requirements for dental services or who have not had a subsequent dental visit for oral evaluation or preventive service bi-annually. </a:t>
            </a:r>
          </a:p>
          <a:p>
            <a:pPr lvl="1"/>
            <a:r>
              <a:rPr lang="en-US" dirty="0"/>
              <a:t>Rosters are available for download in the Provider Portal</a:t>
            </a:r>
          </a:p>
          <a:p>
            <a:pPr lvl="1"/>
            <a:r>
              <a:rPr lang="en-US" dirty="0"/>
              <a:t>PCDs are required contact these members to schedule an appointment. Documentation of outreach efforts and responses should be kept in the patient’s record.</a:t>
            </a:r>
          </a:p>
          <a:p>
            <a:r>
              <a:rPr lang="en-US" dirty="0"/>
              <a:t>PCDs are required to outreach every pediatric member’s family to schedule an appointment to facilitate a visit prior to a child turning one (1) year of age, and monitor dental utilization and member outreach to ensure that early preventive visits follow the NJ Periodicity Schedule which is available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.</a:t>
            </a:r>
          </a:p>
          <a:p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323161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08117-177C-181F-1B96-E9691272D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E4C23-6444-07A9-DE1C-ADF5E6131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Attestation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9A424D-3FF3-0DEC-AAD1-0C9E2F1C67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0" y="1511145"/>
            <a:ext cx="11066904" cy="2653634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t">
              <a:lnSpc>
                <a:spcPts val="1500"/>
              </a:lnSpc>
              <a:buNone/>
            </a:pPr>
            <a:r>
              <a:rPr lang="en-US" b="1">
                <a:latin typeface="Segoe UI" panose="020B0502040204020203" pitchFamily="34" charset="0"/>
              </a:rPr>
              <a:t>Thank you for completing this training and acknowledging your responsibilities as a Primary Care Dentist (PCD) serving NJ FamilyCare members, including a commitment to:</a:t>
            </a:r>
            <a:endParaRPr lang="en-US">
              <a:latin typeface="Segoe UI" panose="020B0502040204020203" pitchFamily="34" charset="0"/>
            </a:endParaRPr>
          </a:p>
          <a:p>
            <a:pPr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Segoe UI"/>
                <a:ea typeface="Verdana"/>
              </a:rPr>
              <a:t>Proactively outreach to the family of every pediatric member assigned to your practice</a:t>
            </a:r>
            <a:r>
              <a:rPr lang="en-US">
                <a:latin typeface="Segoe UI"/>
                <a:ea typeface="Verdana"/>
              </a:rPr>
              <a:t> to schedule a dental visit before the child reaches one (1) year of age; and</a:t>
            </a:r>
          </a:p>
          <a:p>
            <a:pPr fontAlgn="t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b="1">
                <a:latin typeface="Segoe UI"/>
                <a:ea typeface="Verdana"/>
              </a:rPr>
              <a:t>Routinely monitor dental utilization and outreach activities</a:t>
            </a:r>
            <a:r>
              <a:rPr lang="en-US">
                <a:latin typeface="Segoe UI"/>
                <a:ea typeface="Verdana"/>
              </a:rPr>
              <a:t> to ensure early preventive dental visits are provided in accordance with the State of New Jersey Periodicity Schedule, available at:</a:t>
            </a:r>
            <a:br>
              <a:rPr lang="en-US">
                <a:latin typeface="Segoe UI" panose="020B0502040204020203" pitchFamily="34" charset="0"/>
              </a:rPr>
            </a:br>
            <a:r>
              <a:rPr lang="en-US">
                <a:latin typeface="Segoe UI"/>
                <a:ea typeface="Verdana"/>
                <a:hlinkClick r:id="rId3"/>
              </a:rPr>
              <a:t>https://www.state.nj.us/humanservices/dmahs/clients/periodicity_of_dental_services.pdf</a:t>
            </a:r>
            <a:endParaRPr lang="en-US">
              <a:latin typeface="Segoe UI"/>
              <a:ea typeface="Verdana"/>
            </a:endParaRPr>
          </a:p>
          <a:p>
            <a:pPr fontAlgn="t">
              <a:lnSpc>
                <a:spcPts val="1500"/>
              </a:lnSpc>
              <a:buFont typeface="Arial" panose="020B0604020202020204" pitchFamily="34" charset="0"/>
              <a:buChar char="•"/>
            </a:pPr>
            <a:endParaRPr lang="en-US">
              <a:latin typeface="Segoe UI" panose="020B0502040204020203" pitchFamily="34" charset="0"/>
            </a:endParaRPr>
          </a:p>
          <a:p>
            <a:pPr marL="0" indent="0">
              <a:buNone/>
            </a:pPr>
            <a:endParaRPr lang="en-US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88931506"/>
      </p:ext>
    </p:extLst>
  </p:cSld>
  <p:clrMapOvr>
    <a:masterClrMapping/>
  </p:clrMapOvr>
</p:sld>
</file>

<file path=ppt/theme/theme1.xml><?xml version="1.0" encoding="utf-8"?>
<a:theme xmlns:a="http://schemas.openxmlformats.org/drawingml/2006/main" name="01_Opening Slides">
  <a:themeElements>
    <a:clrScheme name="Liberty Dental Plan">
      <a:dk1>
        <a:srgbClr val="1F1F4F"/>
      </a:dk1>
      <a:lt1>
        <a:srgbClr val="7F3F98"/>
      </a:lt1>
      <a:dk2>
        <a:srgbClr val="E9EAEE"/>
      </a:dk2>
      <a:lt2>
        <a:srgbClr val="83BACD"/>
      </a:lt2>
      <a:accent1>
        <a:srgbClr val="0A86C3"/>
      </a:accent1>
      <a:accent2>
        <a:srgbClr val="3351A3"/>
      </a:accent2>
      <a:accent3>
        <a:srgbClr val="FFD655"/>
      </a:accent3>
      <a:accent4>
        <a:srgbClr val="F2705E"/>
      </a:accent4>
      <a:accent5>
        <a:srgbClr val="3BB143"/>
      </a:accent5>
      <a:accent6>
        <a:srgbClr val="EBE2EF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2_Content Slides">
  <a:themeElements>
    <a:clrScheme name="Liberty Dental Plan">
      <a:dk1>
        <a:srgbClr val="1F1F4F"/>
      </a:dk1>
      <a:lt1>
        <a:srgbClr val="7F3F98"/>
      </a:lt1>
      <a:dk2>
        <a:srgbClr val="E9EAEE"/>
      </a:dk2>
      <a:lt2>
        <a:srgbClr val="83BACD"/>
      </a:lt2>
      <a:accent1>
        <a:srgbClr val="0A86C3"/>
      </a:accent1>
      <a:accent2>
        <a:srgbClr val="3351A3"/>
      </a:accent2>
      <a:accent3>
        <a:srgbClr val="FFD655"/>
      </a:accent3>
      <a:accent4>
        <a:srgbClr val="F2705E"/>
      </a:accent4>
      <a:accent5>
        <a:srgbClr val="3BB143"/>
      </a:accent5>
      <a:accent6>
        <a:srgbClr val="EBE2E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182880" marR="0" indent="-182880" algn="l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Pct val="100000"/>
          <a:buFont typeface="System Font Regular"/>
          <a:buChar char="–"/>
          <a:tabLst/>
          <a:defRPr sz="1600" b="0" i="0" dirty="0" smtClean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3_Section Breaks">
  <a:themeElements>
    <a:clrScheme name="Liberty Dental Plan">
      <a:dk1>
        <a:srgbClr val="1F1F4F"/>
      </a:dk1>
      <a:lt1>
        <a:srgbClr val="7F3F98"/>
      </a:lt1>
      <a:dk2>
        <a:srgbClr val="E9EAEE"/>
      </a:dk2>
      <a:lt2>
        <a:srgbClr val="83BACD"/>
      </a:lt2>
      <a:accent1>
        <a:srgbClr val="0A86C3"/>
      </a:accent1>
      <a:accent2>
        <a:srgbClr val="3351A3"/>
      </a:accent2>
      <a:accent3>
        <a:srgbClr val="FFD655"/>
      </a:accent3>
      <a:accent4>
        <a:srgbClr val="F2705E"/>
      </a:accent4>
      <a:accent5>
        <a:srgbClr val="3BB143"/>
      </a:accent5>
      <a:accent6>
        <a:srgbClr val="EBE2EF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04_Closing Slides">
  <a:themeElements>
    <a:clrScheme name="Liberty Dental Plan">
      <a:dk1>
        <a:srgbClr val="1F1F4F"/>
      </a:dk1>
      <a:lt1>
        <a:srgbClr val="7F3F98"/>
      </a:lt1>
      <a:dk2>
        <a:srgbClr val="E9EAEE"/>
      </a:dk2>
      <a:lt2>
        <a:srgbClr val="83BACD"/>
      </a:lt2>
      <a:accent1>
        <a:srgbClr val="0A86C3"/>
      </a:accent1>
      <a:accent2>
        <a:srgbClr val="3351A3"/>
      </a:accent2>
      <a:accent3>
        <a:srgbClr val="FFD655"/>
      </a:accent3>
      <a:accent4>
        <a:srgbClr val="F2705E"/>
      </a:accent4>
      <a:accent5>
        <a:srgbClr val="3BB143"/>
      </a:accent5>
      <a:accent6>
        <a:srgbClr val="EBE2EF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X_BLANK">
  <a:themeElements>
    <a:clrScheme name="Liberty Dental Plan">
      <a:dk1>
        <a:srgbClr val="1F1F4F"/>
      </a:dk1>
      <a:lt1>
        <a:srgbClr val="7F3F98"/>
      </a:lt1>
      <a:dk2>
        <a:srgbClr val="E9EAEE"/>
      </a:dk2>
      <a:lt2>
        <a:srgbClr val="83BACD"/>
      </a:lt2>
      <a:accent1>
        <a:srgbClr val="0A86C3"/>
      </a:accent1>
      <a:accent2>
        <a:srgbClr val="3351A3"/>
      </a:accent2>
      <a:accent3>
        <a:srgbClr val="FFD655"/>
      </a:accent3>
      <a:accent4>
        <a:srgbClr val="F2705E"/>
      </a:accent4>
      <a:accent5>
        <a:srgbClr val="3BB143"/>
      </a:accent5>
      <a:accent6>
        <a:srgbClr val="EBE2EF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pening Slides">
  <a:themeElements>
    <a:clrScheme name="Liberty Dental Plan">
      <a:dk1>
        <a:srgbClr val="1F1F4F"/>
      </a:dk1>
      <a:lt1>
        <a:srgbClr val="7F3F98"/>
      </a:lt1>
      <a:dk2>
        <a:srgbClr val="E9EAEE"/>
      </a:dk2>
      <a:lt2>
        <a:srgbClr val="83BACD"/>
      </a:lt2>
      <a:accent1>
        <a:srgbClr val="0A86C3"/>
      </a:accent1>
      <a:accent2>
        <a:srgbClr val="3351A3"/>
      </a:accent2>
      <a:accent3>
        <a:srgbClr val="FFD655"/>
      </a:accent3>
      <a:accent4>
        <a:srgbClr val="F2705E"/>
      </a:accent4>
      <a:accent5>
        <a:srgbClr val="3BB143"/>
      </a:accent5>
      <a:accent6>
        <a:srgbClr val="EBE2EF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380B90BC555344A7A76369D0346A4F" ma:contentTypeVersion="15" ma:contentTypeDescription="Create a new document." ma:contentTypeScope="" ma:versionID="c1c3f141a6cfa571aaeae1258704756c">
  <xsd:schema xmlns:xsd="http://www.w3.org/2001/XMLSchema" xmlns:xs="http://www.w3.org/2001/XMLSchema" xmlns:p="http://schemas.microsoft.com/office/2006/metadata/properties" xmlns:ns1="http://schemas.microsoft.com/sharepoint/v3" xmlns:ns2="7c5a22c8-9282-4427-93e8-f482d6d31b11" xmlns:ns3="0fd8770d-e8ab-473c-bd85-b16621aa2b23" targetNamespace="http://schemas.microsoft.com/office/2006/metadata/properties" ma:root="true" ma:fieldsID="e870343c92e6efc67b5523f9910c696f" ns1:_="" ns2:_="" ns3:_="">
    <xsd:import namespace="http://schemas.microsoft.com/sharepoint/v3"/>
    <xsd:import namespace="7c5a22c8-9282-4427-93e8-f482d6d31b11"/>
    <xsd:import namespace="0fd8770d-e8ab-473c-bd85-b16621aa2b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a22c8-9282-4427-93e8-f482d6d31b1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d653556-76fa-48ca-a969-7d6dc729de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d8770d-e8ab-473c-bd85-b16621aa2b2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d12d7c4a-9208-4ded-90ad-0469bfdd3d83}" ma:internalName="TaxCatchAll" ma:showField="CatchAllData" ma:web="0fd8770d-e8ab-473c-bd85-b16621aa2b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c5a22c8-9282-4427-93e8-f482d6d31b11">
      <Terms xmlns="http://schemas.microsoft.com/office/infopath/2007/PartnerControls"/>
    </lcf76f155ced4ddcb4097134ff3c332f>
    <TaxCatchAll xmlns="0fd8770d-e8ab-473c-bd85-b16621aa2b23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5E8D233F-4E61-40C3-9AB4-4D9AB4DA4BEB}">
  <ds:schemaRefs>
    <ds:schemaRef ds:uri="0fd8770d-e8ab-473c-bd85-b16621aa2b23"/>
    <ds:schemaRef ds:uri="7c5a22c8-9282-4427-93e8-f482d6d31b1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9A35E89-C354-4445-81A2-CF7A2874293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3FBFCA-D802-4B7E-A5D6-8E4A11A44F51}">
  <ds:schemaRefs>
    <ds:schemaRef ds:uri="0fd8770d-e8ab-473c-bd85-b16621aa2b23"/>
    <ds:schemaRef ds:uri="7c5a22c8-9282-4427-93e8-f482d6d31b1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21141</TotalTime>
  <Words>402</Words>
  <Application>Microsoft Office PowerPoint</Application>
  <PresentationFormat>Widescreen</PresentationFormat>
  <Paragraphs>26</Paragraphs>
  <Slides>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</vt:i4>
      </vt:variant>
    </vt:vector>
  </HeadingPairs>
  <TitlesOfParts>
    <vt:vector size="17" baseType="lpstr">
      <vt:lpstr>Arial</vt:lpstr>
      <vt:lpstr>Courier New</vt:lpstr>
      <vt:lpstr>Segoe UI</vt:lpstr>
      <vt:lpstr>System Font Regular</vt:lpstr>
      <vt:lpstr>Verdana</vt:lpstr>
      <vt:lpstr>Wingdings</vt:lpstr>
      <vt:lpstr>01_Opening Slides</vt:lpstr>
      <vt:lpstr>02_Content Slides</vt:lpstr>
      <vt:lpstr>03_Section Breaks</vt:lpstr>
      <vt:lpstr>04_Closing Slides</vt:lpstr>
      <vt:lpstr>X_BLANK</vt:lpstr>
      <vt:lpstr>2_Opening Slides</vt:lpstr>
      <vt:lpstr>Medicaid Requirements For PCDs Who Serve  NJ FamilyCare  Members</vt:lpstr>
      <vt:lpstr>Agenda</vt:lpstr>
      <vt:lpstr>Primary Care Dentist (PCD)</vt:lpstr>
      <vt:lpstr>PCD Outreach Requirements</vt:lpstr>
      <vt:lpstr>Attestation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 Martelli</dc:creator>
  <cp:lastModifiedBy>Nicole Mosca</cp:lastModifiedBy>
  <cp:revision>2</cp:revision>
  <dcterms:created xsi:type="dcterms:W3CDTF">2024-10-25T17:42:42Z</dcterms:created>
  <dcterms:modified xsi:type="dcterms:W3CDTF">2026-04-13T17:19:08Z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0x01010096380B90BC555344A7A76369D0346A4F</vt:lpwstr>
  </property>
  <property fmtid="{D5CDD505-2E9C-101B-9397-08002B2CF9AE}" pid="3" name="MediaServiceImageTags">
    <vt:lpwstr/>
  </property>
</Properties>
</file>